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0" r:id="rId2"/>
    <p:sldId id="273" r:id="rId3"/>
    <p:sldId id="408" r:id="rId4"/>
    <p:sldId id="356" r:id="rId5"/>
    <p:sldId id="289" r:id="rId6"/>
    <p:sldId id="409" r:id="rId7"/>
    <p:sldId id="39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2BE97C2-C24E-491F-B914-09ADA975E00C}">
          <p14:sldIdLst>
            <p14:sldId id="300"/>
            <p14:sldId id="273"/>
            <p14:sldId id="408"/>
            <p14:sldId id="356"/>
            <p14:sldId id="289"/>
            <p14:sldId id="409"/>
            <p14:sldId id="3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660"/>
  </p:normalViewPr>
  <p:slideViewPr>
    <p:cSldViewPr snapToGrid="0">
      <p:cViewPr varScale="1">
        <p:scale>
          <a:sx n="99" d="100"/>
          <a:sy n="99" d="100"/>
        </p:scale>
        <p:origin x="7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E49A8-DA8A-4615-A74F-60FADD991C36}"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C6708-5973-4810-9590-704B042F2B07}" type="slidenum">
              <a:rPr lang="en-US" smtClean="0"/>
              <a:t>‹#›</a:t>
            </a:fld>
            <a:endParaRPr lang="en-US"/>
          </a:p>
        </p:txBody>
      </p:sp>
    </p:spTree>
    <p:extLst>
      <p:ext uri="{BB962C8B-B14F-4D97-AF65-F5344CB8AC3E}">
        <p14:creationId xmlns:p14="http://schemas.microsoft.com/office/powerpoint/2010/main" val="150056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C6708-5973-4810-9590-704B042F2B07}" type="slidenum">
              <a:rPr lang="en-US" smtClean="0"/>
              <a:t>1</a:t>
            </a:fld>
            <a:endParaRPr lang="en-US"/>
          </a:p>
        </p:txBody>
      </p:sp>
    </p:spTree>
    <p:extLst>
      <p:ext uri="{BB962C8B-B14F-4D97-AF65-F5344CB8AC3E}">
        <p14:creationId xmlns:p14="http://schemas.microsoft.com/office/powerpoint/2010/main" val="302934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C6708-5973-4810-9590-704B042F2B07}" type="slidenum">
              <a:rPr lang="en-US" smtClean="0"/>
              <a:t>2</a:t>
            </a:fld>
            <a:endParaRPr lang="en-US"/>
          </a:p>
        </p:txBody>
      </p:sp>
    </p:spTree>
    <p:extLst>
      <p:ext uri="{BB962C8B-B14F-4D97-AF65-F5344CB8AC3E}">
        <p14:creationId xmlns:p14="http://schemas.microsoft.com/office/powerpoint/2010/main" val="260421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C6708-5973-4810-9590-704B042F2B07}" type="slidenum">
              <a:rPr lang="en-US" smtClean="0"/>
              <a:t>3</a:t>
            </a:fld>
            <a:endParaRPr lang="en-US"/>
          </a:p>
        </p:txBody>
      </p:sp>
    </p:spTree>
    <p:extLst>
      <p:ext uri="{BB962C8B-B14F-4D97-AF65-F5344CB8AC3E}">
        <p14:creationId xmlns:p14="http://schemas.microsoft.com/office/powerpoint/2010/main" val="333155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C6708-5973-4810-9590-704B042F2B07}" type="slidenum">
              <a:rPr lang="en-US" smtClean="0"/>
              <a:t>4</a:t>
            </a:fld>
            <a:endParaRPr lang="en-US"/>
          </a:p>
        </p:txBody>
      </p:sp>
    </p:spTree>
    <p:extLst>
      <p:ext uri="{BB962C8B-B14F-4D97-AF65-F5344CB8AC3E}">
        <p14:creationId xmlns:p14="http://schemas.microsoft.com/office/powerpoint/2010/main" val="257750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C6708-5973-4810-9590-704B042F2B07}" type="slidenum">
              <a:rPr lang="en-US" smtClean="0"/>
              <a:t>5</a:t>
            </a:fld>
            <a:endParaRPr lang="en-US"/>
          </a:p>
        </p:txBody>
      </p:sp>
    </p:spTree>
    <p:extLst>
      <p:ext uri="{BB962C8B-B14F-4D97-AF65-F5344CB8AC3E}">
        <p14:creationId xmlns:p14="http://schemas.microsoft.com/office/powerpoint/2010/main" val="180349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C6708-5973-4810-9590-704B042F2B07}" type="slidenum">
              <a:rPr lang="en-US" smtClean="0"/>
              <a:t>6</a:t>
            </a:fld>
            <a:endParaRPr lang="en-US"/>
          </a:p>
        </p:txBody>
      </p:sp>
    </p:spTree>
    <p:extLst>
      <p:ext uri="{BB962C8B-B14F-4D97-AF65-F5344CB8AC3E}">
        <p14:creationId xmlns:p14="http://schemas.microsoft.com/office/powerpoint/2010/main" val="244189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C6708-5973-4810-9590-704B042F2B07}" type="slidenum">
              <a:rPr lang="en-US" smtClean="0"/>
              <a:t>7</a:t>
            </a:fld>
            <a:endParaRPr lang="en-US"/>
          </a:p>
        </p:txBody>
      </p:sp>
    </p:spTree>
    <p:extLst>
      <p:ext uri="{BB962C8B-B14F-4D97-AF65-F5344CB8AC3E}">
        <p14:creationId xmlns:p14="http://schemas.microsoft.com/office/powerpoint/2010/main" val="188103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4492A18-6A2A-4F39-BE2F-57FDEFDFFB3D}"/>
              </a:ext>
            </a:extLst>
          </p:cNvPr>
          <p:cNvSpPr>
            <a:spLocks noGrp="1"/>
          </p:cNvSpPr>
          <p:nvPr>
            <p:ph type="pic" sz="quarter" idx="10"/>
          </p:nvPr>
        </p:nvSpPr>
        <p:spPr>
          <a:xfrm>
            <a:off x="4675084" y="681996"/>
            <a:ext cx="2841779" cy="2841779"/>
          </a:xfrm>
          <a:custGeom>
            <a:avLst/>
            <a:gdLst>
              <a:gd name="connsiteX0" fmla="*/ 1420890 w 2841779"/>
              <a:gd name="connsiteY0" fmla="*/ 0 h 2841779"/>
              <a:gd name="connsiteX1" fmla="*/ 2841779 w 2841779"/>
              <a:gd name="connsiteY1" fmla="*/ 1420890 h 2841779"/>
              <a:gd name="connsiteX2" fmla="*/ 1420890 w 2841779"/>
              <a:gd name="connsiteY2" fmla="*/ 2841779 h 2841779"/>
              <a:gd name="connsiteX3" fmla="*/ 0 w 2841779"/>
              <a:gd name="connsiteY3" fmla="*/ 1420890 h 2841779"/>
            </a:gdLst>
            <a:ahLst/>
            <a:cxnLst>
              <a:cxn ang="0">
                <a:pos x="connsiteX0" y="connsiteY0"/>
              </a:cxn>
              <a:cxn ang="0">
                <a:pos x="connsiteX1" y="connsiteY1"/>
              </a:cxn>
              <a:cxn ang="0">
                <a:pos x="connsiteX2" y="connsiteY2"/>
              </a:cxn>
              <a:cxn ang="0">
                <a:pos x="connsiteX3" y="connsiteY3"/>
              </a:cxn>
            </a:cxnLst>
            <a:rect l="l" t="t" r="r" b="b"/>
            <a:pathLst>
              <a:path w="2841779" h="2841779">
                <a:moveTo>
                  <a:pt x="1420890" y="0"/>
                </a:moveTo>
                <a:lnTo>
                  <a:pt x="2841779" y="1420890"/>
                </a:lnTo>
                <a:lnTo>
                  <a:pt x="1420890" y="2841779"/>
                </a:lnTo>
                <a:lnTo>
                  <a:pt x="0" y="1420890"/>
                </a:lnTo>
                <a:close/>
              </a:path>
            </a:pathLst>
          </a:custGeom>
        </p:spPr>
        <p:txBody>
          <a:bodyPr wrap="square">
            <a:noAutofit/>
          </a:bodyPr>
          <a:lstStyle/>
          <a:p>
            <a:endParaRPr lang="en-US"/>
          </a:p>
        </p:txBody>
      </p:sp>
    </p:spTree>
    <p:extLst>
      <p:ext uri="{BB962C8B-B14F-4D97-AF65-F5344CB8AC3E}">
        <p14:creationId xmlns:p14="http://schemas.microsoft.com/office/powerpoint/2010/main" val="32889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553C4CB-0FBA-41F9-91C6-7D022F516680}"/>
              </a:ext>
            </a:extLst>
          </p:cNvPr>
          <p:cNvSpPr>
            <a:spLocks noGrp="1"/>
          </p:cNvSpPr>
          <p:nvPr>
            <p:ph type="pic" sz="quarter" idx="10"/>
          </p:nvPr>
        </p:nvSpPr>
        <p:spPr>
          <a:xfrm>
            <a:off x="0" y="0"/>
            <a:ext cx="6133514" cy="3418449"/>
          </a:xfrm>
          <a:custGeom>
            <a:avLst/>
            <a:gdLst>
              <a:gd name="connsiteX0" fmla="*/ 0 w 6133514"/>
              <a:gd name="connsiteY0" fmla="*/ 0 h 3418449"/>
              <a:gd name="connsiteX1" fmla="*/ 2743201 w 6133514"/>
              <a:gd name="connsiteY1" fmla="*/ 0 h 3418449"/>
              <a:gd name="connsiteX2" fmla="*/ 6133514 w 6133514"/>
              <a:gd name="connsiteY2" fmla="*/ 3418449 h 3418449"/>
              <a:gd name="connsiteX3" fmla="*/ 0 w 6133514"/>
              <a:gd name="connsiteY3" fmla="*/ 3418449 h 3418449"/>
            </a:gdLst>
            <a:ahLst/>
            <a:cxnLst>
              <a:cxn ang="0">
                <a:pos x="connsiteX0" y="connsiteY0"/>
              </a:cxn>
              <a:cxn ang="0">
                <a:pos x="connsiteX1" y="connsiteY1"/>
              </a:cxn>
              <a:cxn ang="0">
                <a:pos x="connsiteX2" y="connsiteY2"/>
              </a:cxn>
              <a:cxn ang="0">
                <a:pos x="connsiteX3" y="connsiteY3"/>
              </a:cxn>
            </a:cxnLst>
            <a:rect l="l" t="t" r="r" b="b"/>
            <a:pathLst>
              <a:path w="6133514" h="3418449">
                <a:moveTo>
                  <a:pt x="0" y="0"/>
                </a:moveTo>
                <a:lnTo>
                  <a:pt x="2743201" y="0"/>
                </a:lnTo>
                <a:lnTo>
                  <a:pt x="6133514" y="3418449"/>
                </a:lnTo>
                <a:lnTo>
                  <a:pt x="0" y="3418449"/>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46C8AFEF-EA23-4844-A1D7-ED865BEE4903}"/>
              </a:ext>
            </a:extLst>
          </p:cNvPr>
          <p:cNvSpPr>
            <a:spLocks noGrp="1"/>
          </p:cNvSpPr>
          <p:nvPr>
            <p:ph type="pic" sz="quarter" idx="11"/>
          </p:nvPr>
        </p:nvSpPr>
        <p:spPr>
          <a:xfrm>
            <a:off x="6137033" y="3429000"/>
            <a:ext cx="6105379" cy="3418449"/>
          </a:xfrm>
          <a:custGeom>
            <a:avLst/>
            <a:gdLst>
              <a:gd name="connsiteX0" fmla="*/ 0 w 6105379"/>
              <a:gd name="connsiteY0" fmla="*/ 0 h 3418449"/>
              <a:gd name="connsiteX1" fmla="*/ 6105379 w 6105379"/>
              <a:gd name="connsiteY1" fmla="*/ 0 h 3418449"/>
              <a:gd name="connsiteX2" fmla="*/ 6105379 w 6105379"/>
              <a:gd name="connsiteY2" fmla="*/ 3418449 h 3418449"/>
              <a:gd name="connsiteX3" fmla="*/ 3362178 w 6105379"/>
              <a:gd name="connsiteY3" fmla="*/ 3418449 h 3418449"/>
            </a:gdLst>
            <a:ahLst/>
            <a:cxnLst>
              <a:cxn ang="0">
                <a:pos x="connsiteX0" y="connsiteY0"/>
              </a:cxn>
              <a:cxn ang="0">
                <a:pos x="connsiteX1" y="connsiteY1"/>
              </a:cxn>
              <a:cxn ang="0">
                <a:pos x="connsiteX2" y="connsiteY2"/>
              </a:cxn>
              <a:cxn ang="0">
                <a:pos x="connsiteX3" y="connsiteY3"/>
              </a:cxn>
            </a:cxnLst>
            <a:rect l="l" t="t" r="r" b="b"/>
            <a:pathLst>
              <a:path w="6105379" h="3418449">
                <a:moveTo>
                  <a:pt x="0" y="0"/>
                </a:moveTo>
                <a:lnTo>
                  <a:pt x="6105379" y="0"/>
                </a:lnTo>
                <a:lnTo>
                  <a:pt x="6105379" y="3418449"/>
                </a:lnTo>
                <a:lnTo>
                  <a:pt x="3362178" y="3418449"/>
                </a:lnTo>
                <a:close/>
              </a:path>
            </a:pathLst>
          </a:custGeom>
        </p:spPr>
        <p:txBody>
          <a:bodyPr wrap="square">
            <a:noAutofit/>
          </a:bodyPr>
          <a:lstStyle/>
          <a:p>
            <a:endParaRPr lang="en-US"/>
          </a:p>
        </p:txBody>
      </p:sp>
    </p:spTree>
    <p:extLst>
      <p:ext uri="{BB962C8B-B14F-4D97-AF65-F5344CB8AC3E}">
        <p14:creationId xmlns:p14="http://schemas.microsoft.com/office/powerpoint/2010/main" val="71970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569C0E-F541-4131-99A9-68ACB1D77E64}"/>
              </a:ext>
            </a:extLst>
          </p:cNvPr>
          <p:cNvSpPr>
            <a:spLocks noGrp="1"/>
          </p:cNvSpPr>
          <p:nvPr>
            <p:ph type="pic" sz="quarter" idx="10"/>
          </p:nvPr>
        </p:nvSpPr>
        <p:spPr>
          <a:xfrm>
            <a:off x="0" y="-2"/>
            <a:ext cx="12192000" cy="5430130"/>
          </a:xfrm>
          <a:custGeom>
            <a:avLst/>
            <a:gdLst>
              <a:gd name="connsiteX0" fmla="*/ 0 w 12192000"/>
              <a:gd name="connsiteY0" fmla="*/ 0 h 5430130"/>
              <a:gd name="connsiteX1" fmla="*/ 12192000 w 12192000"/>
              <a:gd name="connsiteY1" fmla="*/ 0 h 5430130"/>
              <a:gd name="connsiteX2" fmla="*/ 12177932 w 12192000"/>
              <a:gd name="connsiteY2" fmla="*/ 5430130 h 5430130"/>
              <a:gd name="connsiteX3" fmla="*/ 0 w 12192000"/>
              <a:gd name="connsiteY3" fmla="*/ 2082407 h 5430130"/>
            </a:gdLst>
            <a:ahLst/>
            <a:cxnLst>
              <a:cxn ang="0">
                <a:pos x="connsiteX0" y="connsiteY0"/>
              </a:cxn>
              <a:cxn ang="0">
                <a:pos x="connsiteX1" y="connsiteY1"/>
              </a:cxn>
              <a:cxn ang="0">
                <a:pos x="connsiteX2" y="connsiteY2"/>
              </a:cxn>
              <a:cxn ang="0">
                <a:pos x="connsiteX3" y="connsiteY3"/>
              </a:cxn>
            </a:cxnLst>
            <a:rect l="l" t="t" r="r" b="b"/>
            <a:pathLst>
              <a:path w="12192000" h="5430130">
                <a:moveTo>
                  <a:pt x="0" y="0"/>
                </a:moveTo>
                <a:lnTo>
                  <a:pt x="12192000" y="0"/>
                </a:lnTo>
                <a:cubicBezTo>
                  <a:pt x="12187311" y="1810043"/>
                  <a:pt x="12182621" y="3620087"/>
                  <a:pt x="12177932" y="5430130"/>
                </a:cubicBezTo>
                <a:lnTo>
                  <a:pt x="0" y="2082407"/>
                </a:lnTo>
                <a:close/>
              </a:path>
            </a:pathLst>
          </a:custGeom>
        </p:spPr>
        <p:txBody>
          <a:bodyPr wrap="square">
            <a:noAutofit/>
          </a:bodyPr>
          <a:lstStyle/>
          <a:p>
            <a:endParaRPr lang="en-US"/>
          </a:p>
        </p:txBody>
      </p:sp>
    </p:spTree>
    <p:extLst>
      <p:ext uri="{BB962C8B-B14F-4D97-AF65-F5344CB8AC3E}">
        <p14:creationId xmlns:p14="http://schemas.microsoft.com/office/powerpoint/2010/main" val="359069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0B33A9B-C119-4AE3-B981-A58521A81036}"/>
              </a:ext>
            </a:extLst>
          </p:cNvPr>
          <p:cNvSpPr>
            <a:spLocks noGrp="1"/>
          </p:cNvSpPr>
          <p:nvPr>
            <p:ph type="pic" sz="quarter" idx="10"/>
          </p:nvPr>
        </p:nvSpPr>
        <p:spPr>
          <a:xfrm>
            <a:off x="0" y="-1"/>
            <a:ext cx="12192000" cy="4107766"/>
          </a:xfrm>
          <a:custGeom>
            <a:avLst/>
            <a:gdLst>
              <a:gd name="connsiteX0" fmla="*/ 0 w 12192000"/>
              <a:gd name="connsiteY0" fmla="*/ 0 h 4107766"/>
              <a:gd name="connsiteX1" fmla="*/ 12192000 w 12192000"/>
              <a:gd name="connsiteY1" fmla="*/ 0 h 4107766"/>
              <a:gd name="connsiteX2" fmla="*/ 12192000 w 12192000"/>
              <a:gd name="connsiteY2" fmla="*/ 4107766 h 4107766"/>
              <a:gd name="connsiteX3" fmla="*/ 0 w 12192000"/>
              <a:gd name="connsiteY3" fmla="*/ 4107766 h 4107766"/>
            </a:gdLst>
            <a:ahLst/>
            <a:cxnLst>
              <a:cxn ang="0">
                <a:pos x="connsiteX0" y="connsiteY0"/>
              </a:cxn>
              <a:cxn ang="0">
                <a:pos x="connsiteX1" y="connsiteY1"/>
              </a:cxn>
              <a:cxn ang="0">
                <a:pos x="connsiteX2" y="connsiteY2"/>
              </a:cxn>
              <a:cxn ang="0">
                <a:pos x="connsiteX3" y="connsiteY3"/>
              </a:cxn>
            </a:cxnLst>
            <a:rect l="l" t="t" r="r" b="b"/>
            <a:pathLst>
              <a:path w="12192000" h="4107766">
                <a:moveTo>
                  <a:pt x="0" y="0"/>
                </a:moveTo>
                <a:lnTo>
                  <a:pt x="12192000" y="0"/>
                </a:lnTo>
                <a:lnTo>
                  <a:pt x="12192000" y="4107766"/>
                </a:lnTo>
                <a:lnTo>
                  <a:pt x="0" y="4107766"/>
                </a:lnTo>
                <a:close/>
              </a:path>
            </a:pathLst>
          </a:custGeom>
        </p:spPr>
        <p:txBody>
          <a:bodyPr wrap="square">
            <a:noAutofit/>
          </a:bodyPr>
          <a:lstStyle/>
          <a:p>
            <a:endParaRPr lang="en-US"/>
          </a:p>
        </p:txBody>
      </p:sp>
    </p:spTree>
    <p:extLst>
      <p:ext uri="{BB962C8B-B14F-4D97-AF65-F5344CB8AC3E}">
        <p14:creationId xmlns:p14="http://schemas.microsoft.com/office/powerpoint/2010/main" val="229344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5A22A9-D57A-4742-BC63-835A7FE990EB}"/>
              </a:ext>
            </a:extLst>
          </p:cNvPr>
          <p:cNvSpPr>
            <a:spLocks noGrp="1"/>
          </p:cNvSpPr>
          <p:nvPr>
            <p:ph type="pic" sz="quarter" idx="10"/>
          </p:nvPr>
        </p:nvSpPr>
        <p:spPr>
          <a:xfrm>
            <a:off x="8046720" y="900332"/>
            <a:ext cx="3291840" cy="5092505"/>
          </a:xfrm>
          <a:custGeom>
            <a:avLst/>
            <a:gdLst>
              <a:gd name="connsiteX0" fmla="*/ 0 w 3291840"/>
              <a:gd name="connsiteY0" fmla="*/ 0 h 5092505"/>
              <a:gd name="connsiteX1" fmla="*/ 3291840 w 3291840"/>
              <a:gd name="connsiteY1" fmla="*/ 0 h 5092505"/>
              <a:gd name="connsiteX2" fmla="*/ 3291840 w 3291840"/>
              <a:gd name="connsiteY2" fmla="*/ 5092505 h 5092505"/>
              <a:gd name="connsiteX3" fmla="*/ 0 w 3291840"/>
              <a:gd name="connsiteY3" fmla="*/ 5092505 h 5092505"/>
            </a:gdLst>
            <a:ahLst/>
            <a:cxnLst>
              <a:cxn ang="0">
                <a:pos x="connsiteX0" y="connsiteY0"/>
              </a:cxn>
              <a:cxn ang="0">
                <a:pos x="connsiteX1" y="connsiteY1"/>
              </a:cxn>
              <a:cxn ang="0">
                <a:pos x="connsiteX2" y="connsiteY2"/>
              </a:cxn>
              <a:cxn ang="0">
                <a:pos x="connsiteX3" y="connsiteY3"/>
              </a:cxn>
            </a:cxnLst>
            <a:rect l="l" t="t" r="r" b="b"/>
            <a:pathLst>
              <a:path w="3291840" h="5092505">
                <a:moveTo>
                  <a:pt x="0" y="0"/>
                </a:moveTo>
                <a:lnTo>
                  <a:pt x="3291840" y="0"/>
                </a:lnTo>
                <a:lnTo>
                  <a:pt x="3291840" y="5092505"/>
                </a:lnTo>
                <a:lnTo>
                  <a:pt x="0" y="5092505"/>
                </a:lnTo>
                <a:close/>
              </a:path>
            </a:pathLst>
          </a:custGeom>
        </p:spPr>
        <p:txBody>
          <a:bodyPr wrap="square">
            <a:noAutofit/>
          </a:bodyPr>
          <a:lstStyle/>
          <a:p>
            <a:endParaRPr lang="en-US"/>
          </a:p>
        </p:txBody>
      </p:sp>
    </p:spTree>
    <p:extLst>
      <p:ext uri="{BB962C8B-B14F-4D97-AF65-F5344CB8AC3E}">
        <p14:creationId xmlns:p14="http://schemas.microsoft.com/office/powerpoint/2010/main" val="1509571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DE25BD6-CDB8-4A6B-BFD0-EF3B5F83B349}"/>
              </a:ext>
            </a:extLst>
          </p:cNvPr>
          <p:cNvSpPr>
            <a:spLocks noGrp="1"/>
          </p:cNvSpPr>
          <p:nvPr>
            <p:ph type="pic" sz="quarter" idx="10"/>
          </p:nvPr>
        </p:nvSpPr>
        <p:spPr>
          <a:xfrm>
            <a:off x="7540282" y="1656470"/>
            <a:ext cx="2327935" cy="3545059"/>
          </a:xfrm>
          <a:custGeom>
            <a:avLst/>
            <a:gdLst>
              <a:gd name="connsiteX0" fmla="*/ 0 w 2327935"/>
              <a:gd name="connsiteY0" fmla="*/ 0 h 3545059"/>
              <a:gd name="connsiteX1" fmla="*/ 2327935 w 2327935"/>
              <a:gd name="connsiteY1" fmla="*/ 0 h 3545059"/>
              <a:gd name="connsiteX2" fmla="*/ 2327935 w 2327935"/>
              <a:gd name="connsiteY2" fmla="*/ 3545059 h 3545059"/>
              <a:gd name="connsiteX3" fmla="*/ 0 w 2327935"/>
              <a:gd name="connsiteY3" fmla="*/ 3545059 h 3545059"/>
            </a:gdLst>
            <a:ahLst/>
            <a:cxnLst>
              <a:cxn ang="0">
                <a:pos x="connsiteX0" y="connsiteY0"/>
              </a:cxn>
              <a:cxn ang="0">
                <a:pos x="connsiteX1" y="connsiteY1"/>
              </a:cxn>
              <a:cxn ang="0">
                <a:pos x="connsiteX2" y="connsiteY2"/>
              </a:cxn>
              <a:cxn ang="0">
                <a:pos x="connsiteX3" y="connsiteY3"/>
              </a:cxn>
            </a:cxnLst>
            <a:rect l="l" t="t" r="r" b="b"/>
            <a:pathLst>
              <a:path w="2327935" h="3545059">
                <a:moveTo>
                  <a:pt x="0" y="0"/>
                </a:moveTo>
                <a:lnTo>
                  <a:pt x="2327935" y="0"/>
                </a:lnTo>
                <a:lnTo>
                  <a:pt x="2327935" y="3545059"/>
                </a:lnTo>
                <a:lnTo>
                  <a:pt x="0" y="3545059"/>
                </a:lnTo>
                <a:close/>
              </a:path>
            </a:pathLst>
          </a:custGeom>
        </p:spPr>
        <p:txBody>
          <a:bodyPr wrap="square">
            <a:noAutofit/>
          </a:bodyPr>
          <a:lstStyle/>
          <a:p>
            <a:endParaRPr lang="en-US"/>
          </a:p>
        </p:txBody>
      </p:sp>
    </p:spTree>
    <p:extLst>
      <p:ext uri="{BB962C8B-B14F-4D97-AF65-F5344CB8AC3E}">
        <p14:creationId xmlns:p14="http://schemas.microsoft.com/office/powerpoint/2010/main" val="113434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3993F4-84AE-4C80-B80D-9A4AE14EF55E}"/>
              </a:ext>
            </a:extLst>
          </p:cNvPr>
          <p:cNvSpPr>
            <a:spLocks noGrp="1"/>
          </p:cNvSpPr>
          <p:nvPr>
            <p:ph type="pic" sz="quarter" idx="10"/>
          </p:nvPr>
        </p:nvSpPr>
        <p:spPr>
          <a:xfrm>
            <a:off x="2968283" y="-1"/>
            <a:ext cx="9223717" cy="6858000"/>
          </a:xfrm>
          <a:custGeom>
            <a:avLst/>
            <a:gdLst>
              <a:gd name="connsiteX0" fmla="*/ 0 w 9223717"/>
              <a:gd name="connsiteY0" fmla="*/ 0 h 6858000"/>
              <a:gd name="connsiteX1" fmla="*/ 9223717 w 9223717"/>
              <a:gd name="connsiteY1" fmla="*/ 0 h 6858000"/>
              <a:gd name="connsiteX2" fmla="*/ 9223717 w 9223717"/>
              <a:gd name="connsiteY2" fmla="*/ 6858000 h 6858000"/>
              <a:gd name="connsiteX3" fmla="*/ 0 w 922371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23717" h="6858000">
                <a:moveTo>
                  <a:pt x="0" y="0"/>
                </a:moveTo>
                <a:lnTo>
                  <a:pt x="9223717" y="0"/>
                </a:lnTo>
                <a:lnTo>
                  <a:pt x="9223717" y="6858000"/>
                </a:lnTo>
                <a:lnTo>
                  <a:pt x="0" y="6858000"/>
                </a:ln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3985218D-5EE5-4680-83BE-FD53CF3F0368}"/>
              </a:ext>
            </a:extLst>
          </p:cNvPr>
          <p:cNvSpPr>
            <a:spLocks noGrp="1"/>
          </p:cNvSpPr>
          <p:nvPr>
            <p:ph type="pic" sz="quarter" idx="11"/>
          </p:nvPr>
        </p:nvSpPr>
        <p:spPr>
          <a:xfrm>
            <a:off x="940191" y="647113"/>
            <a:ext cx="4053840" cy="5444197"/>
          </a:xfrm>
          <a:custGeom>
            <a:avLst/>
            <a:gdLst>
              <a:gd name="connsiteX0" fmla="*/ 0 w 4053840"/>
              <a:gd name="connsiteY0" fmla="*/ 0 h 5444197"/>
              <a:gd name="connsiteX1" fmla="*/ 4053840 w 4053840"/>
              <a:gd name="connsiteY1" fmla="*/ 0 h 5444197"/>
              <a:gd name="connsiteX2" fmla="*/ 4053840 w 4053840"/>
              <a:gd name="connsiteY2" fmla="*/ 5444197 h 5444197"/>
              <a:gd name="connsiteX3" fmla="*/ 0 w 4053840"/>
              <a:gd name="connsiteY3" fmla="*/ 5444197 h 5444197"/>
            </a:gdLst>
            <a:ahLst/>
            <a:cxnLst>
              <a:cxn ang="0">
                <a:pos x="connsiteX0" y="connsiteY0"/>
              </a:cxn>
              <a:cxn ang="0">
                <a:pos x="connsiteX1" y="connsiteY1"/>
              </a:cxn>
              <a:cxn ang="0">
                <a:pos x="connsiteX2" y="connsiteY2"/>
              </a:cxn>
              <a:cxn ang="0">
                <a:pos x="connsiteX3" y="connsiteY3"/>
              </a:cxn>
            </a:cxnLst>
            <a:rect l="l" t="t" r="r" b="b"/>
            <a:pathLst>
              <a:path w="4053840" h="5444197">
                <a:moveTo>
                  <a:pt x="0" y="0"/>
                </a:moveTo>
                <a:lnTo>
                  <a:pt x="4053840" y="0"/>
                </a:lnTo>
                <a:lnTo>
                  <a:pt x="4053840" y="5444197"/>
                </a:lnTo>
                <a:lnTo>
                  <a:pt x="0" y="5444197"/>
                </a:lnTo>
                <a:close/>
              </a:path>
            </a:pathLst>
          </a:custGeom>
        </p:spPr>
        <p:txBody>
          <a:bodyPr wrap="square">
            <a:noAutofit/>
          </a:bodyPr>
          <a:lstStyle/>
          <a:p>
            <a:endParaRPr lang="en-US"/>
          </a:p>
        </p:txBody>
      </p:sp>
    </p:spTree>
    <p:extLst>
      <p:ext uri="{BB962C8B-B14F-4D97-AF65-F5344CB8AC3E}">
        <p14:creationId xmlns:p14="http://schemas.microsoft.com/office/powerpoint/2010/main" val="3661000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B71483-9237-4D30-B67D-F91B16AEE264}"/>
              </a:ext>
            </a:extLst>
          </p:cNvPr>
          <p:cNvSpPr>
            <a:spLocks noGrp="1"/>
          </p:cNvSpPr>
          <p:nvPr>
            <p:ph type="pic" sz="quarter" idx="10"/>
          </p:nvPr>
        </p:nvSpPr>
        <p:spPr>
          <a:xfrm>
            <a:off x="-1" y="4690402"/>
            <a:ext cx="12192000" cy="2201594"/>
          </a:xfrm>
          <a:custGeom>
            <a:avLst/>
            <a:gdLst>
              <a:gd name="connsiteX0" fmla="*/ 0 w 12192000"/>
              <a:gd name="connsiteY0" fmla="*/ 0 h 2201594"/>
              <a:gd name="connsiteX1" fmla="*/ 12192000 w 12192000"/>
              <a:gd name="connsiteY1" fmla="*/ 0 h 2201594"/>
              <a:gd name="connsiteX2" fmla="*/ 12192000 w 12192000"/>
              <a:gd name="connsiteY2" fmla="*/ 2201594 h 2201594"/>
              <a:gd name="connsiteX3" fmla="*/ 0 w 12192000"/>
              <a:gd name="connsiteY3" fmla="*/ 2201594 h 2201594"/>
            </a:gdLst>
            <a:ahLst/>
            <a:cxnLst>
              <a:cxn ang="0">
                <a:pos x="connsiteX0" y="connsiteY0"/>
              </a:cxn>
              <a:cxn ang="0">
                <a:pos x="connsiteX1" y="connsiteY1"/>
              </a:cxn>
              <a:cxn ang="0">
                <a:pos x="connsiteX2" y="connsiteY2"/>
              </a:cxn>
              <a:cxn ang="0">
                <a:pos x="connsiteX3" y="connsiteY3"/>
              </a:cxn>
            </a:cxnLst>
            <a:rect l="l" t="t" r="r" b="b"/>
            <a:pathLst>
              <a:path w="12192000" h="2201594">
                <a:moveTo>
                  <a:pt x="0" y="0"/>
                </a:moveTo>
                <a:lnTo>
                  <a:pt x="12192000" y="0"/>
                </a:lnTo>
                <a:lnTo>
                  <a:pt x="12192000" y="2201594"/>
                </a:lnTo>
                <a:lnTo>
                  <a:pt x="0" y="2201594"/>
                </a:lnTo>
                <a:close/>
              </a:path>
            </a:pathLst>
          </a:custGeom>
        </p:spPr>
        <p:txBody>
          <a:bodyPr wrap="square">
            <a:noAutofit/>
          </a:bodyPr>
          <a:lstStyle/>
          <a:p>
            <a:endParaRPr lang="en-US"/>
          </a:p>
        </p:txBody>
      </p:sp>
    </p:spTree>
    <p:extLst>
      <p:ext uri="{BB962C8B-B14F-4D97-AF65-F5344CB8AC3E}">
        <p14:creationId xmlns:p14="http://schemas.microsoft.com/office/powerpoint/2010/main" val="971480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3016BC-7532-4BC6-ACEF-4B707A1308F3}"/>
              </a:ext>
            </a:extLst>
          </p:cNvPr>
          <p:cNvSpPr>
            <a:spLocks noGrp="1"/>
          </p:cNvSpPr>
          <p:nvPr>
            <p:ph type="pic" sz="quarter" idx="10"/>
          </p:nvPr>
        </p:nvSpPr>
        <p:spPr>
          <a:xfrm>
            <a:off x="-801756" y="-3332922"/>
            <a:ext cx="6665842" cy="6665842"/>
          </a:xfrm>
          <a:custGeom>
            <a:avLst/>
            <a:gdLst>
              <a:gd name="connsiteX0" fmla="*/ 3332921 w 6665842"/>
              <a:gd name="connsiteY0" fmla="*/ 0 h 6665842"/>
              <a:gd name="connsiteX1" fmla="*/ 6665842 w 6665842"/>
              <a:gd name="connsiteY1" fmla="*/ 3332921 h 6665842"/>
              <a:gd name="connsiteX2" fmla="*/ 3332921 w 6665842"/>
              <a:gd name="connsiteY2" fmla="*/ 6665842 h 6665842"/>
              <a:gd name="connsiteX3" fmla="*/ 0 w 6665842"/>
              <a:gd name="connsiteY3" fmla="*/ 3332921 h 6665842"/>
            </a:gdLst>
            <a:ahLst/>
            <a:cxnLst>
              <a:cxn ang="0">
                <a:pos x="connsiteX0" y="connsiteY0"/>
              </a:cxn>
              <a:cxn ang="0">
                <a:pos x="connsiteX1" y="connsiteY1"/>
              </a:cxn>
              <a:cxn ang="0">
                <a:pos x="connsiteX2" y="connsiteY2"/>
              </a:cxn>
              <a:cxn ang="0">
                <a:pos x="connsiteX3" y="connsiteY3"/>
              </a:cxn>
            </a:cxnLst>
            <a:rect l="l" t="t" r="r" b="b"/>
            <a:pathLst>
              <a:path w="6665842" h="6665842">
                <a:moveTo>
                  <a:pt x="3332921" y="0"/>
                </a:moveTo>
                <a:lnTo>
                  <a:pt x="6665842" y="3332921"/>
                </a:lnTo>
                <a:lnTo>
                  <a:pt x="3332921" y="6665842"/>
                </a:lnTo>
                <a:lnTo>
                  <a:pt x="0" y="3332921"/>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2AC3FD07-9830-4641-BA2C-8409B2728E37}"/>
              </a:ext>
            </a:extLst>
          </p:cNvPr>
          <p:cNvSpPr>
            <a:spLocks noGrp="1"/>
          </p:cNvSpPr>
          <p:nvPr>
            <p:ph type="pic" sz="quarter" idx="11"/>
          </p:nvPr>
        </p:nvSpPr>
        <p:spPr>
          <a:xfrm>
            <a:off x="283951" y="2387333"/>
            <a:ext cx="2121719" cy="2121719"/>
          </a:xfrm>
          <a:custGeom>
            <a:avLst/>
            <a:gdLst>
              <a:gd name="connsiteX0" fmla="*/ 1060859 w 2121719"/>
              <a:gd name="connsiteY0" fmla="*/ 0 h 2121719"/>
              <a:gd name="connsiteX1" fmla="*/ 2121719 w 2121719"/>
              <a:gd name="connsiteY1" fmla="*/ 1060860 h 2121719"/>
              <a:gd name="connsiteX2" fmla="*/ 1060859 w 2121719"/>
              <a:gd name="connsiteY2" fmla="*/ 2121719 h 2121719"/>
              <a:gd name="connsiteX3" fmla="*/ 0 w 2121719"/>
              <a:gd name="connsiteY3" fmla="*/ 1060860 h 2121719"/>
            </a:gdLst>
            <a:ahLst/>
            <a:cxnLst>
              <a:cxn ang="0">
                <a:pos x="connsiteX0" y="connsiteY0"/>
              </a:cxn>
              <a:cxn ang="0">
                <a:pos x="connsiteX1" y="connsiteY1"/>
              </a:cxn>
              <a:cxn ang="0">
                <a:pos x="connsiteX2" y="connsiteY2"/>
              </a:cxn>
              <a:cxn ang="0">
                <a:pos x="connsiteX3" y="connsiteY3"/>
              </a:cxn>
            </a:cxnLst>
            <a:rect l="l" t="t" r="r" b="b"/>
            <a:pathLst>
              <a:path w="2121719" h="2121719">
                <a:moveTo>
                  <a:pt x="1060859" y="0"/>
                </a:moveTo>
                <a:lnTo>
                  <a:pt x="2121719" y="1060860"/>
                </a:lnTo>
                <a:lnTo>
                  <a:pt x="1060859" y="2121719"/>
                </a:lnTo>
                <a:lnTo>
                  <a:pt x="0" y="1060860"/>
                </a:ln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2826B0EE-EA9C-47AF-844F-2943E20CD05E}"/>
              </a:ext>
            </a:extLst>
          </p:cNvPr>
          <p:cNvSpPr>
            <a:spLocks noGrp="1"/>
          </p:cNvSpPr>
          <p:nvPr>
            <p:ph type="pic" sz="quarter" idx="12"/>
          </p:nvPr>
        </p:nvSpPr>
        <p:spPr>
          <a:xfrm>
            <a:off x="2690191" y="1814177"/>
            <a:ext cx="3379305" cy="3379305"/>
          </a:xfrm>
          <a:custGeom>
            <a:avLst/>
            <a:gdLst>
              <a:gd name="connsiteX0" fmla="*/ 1689652 w 3379305"/>
              <a:gd name="connsiteY0" fmla="*/ 0 h 3379305"/>
              <a:gd name="connsiteX1" fmla="*/ 3379305 w 3379305"/>
              <a:gd name="connsiteY1" fmla="*/ 1689653 h 3379305"/>
              <a:gd name="connsiteX2" fmla="*/ 1689652 w 3379305"/>
              <a:gd name="connsiteY2" fmla="*/ 3379305 h 3379305"/>
              <a:gd name="connsiteX3" fmla="*/ 0 w 3379305"/>
              <a:gd name="connsiteY3" fmla="*/ 1689653 h 3379305"/>
            </a:gdLst>
            <a:ahLst/>
            <a:cxnLst>
              <a:cxn ang="0">
                <a:pos x="connsiteX0" y="connsiteY0"/>
              </a:cxn>
              <a:cxn ang="0">
                <a:pos x="connsiteX1" y="connsiteY1"/>
              </a:cxn>
              <a:cxn ang="0">
                <a:pos x="connsiteX2" y="connsiteY2"/>
              </a:cxn>
              <a:cxn ang="0">
                <a:pos x="connsiteX3" y="connsiteY3"/>
              </a:cxn>
            </a:cxnLst>
            <a:rect l="l" t="t" r="r" b="b"/>
            <a:pathLst>
              <a:path w="3379305" h="3379305">
                <a:moveTo>
                  <a:pt x="1689652" y="0"/>
                </a:moveTo>
                <a:lnTo>
                  <a:pt x="3379305" y="1689653"/>
                </a:lnTo>
                <a:lnTo>
                  <a:pt x="1689652" y="3379305"/>
                </a:lnTo>
                <a:lnTo>
                  <a:pt x="0" y="1689653"/>
                </a:lnTo>
                <a:close/>
              </a:path>
            </a:pathLst>
          </a:custGeom>
        </p:spPr>
        <p:txBody>
          <a:bodyPr wrap="square">
            <a:noAutofit/>
          </a:bodyPr>
          <a:lstStyle/>
          <a:p>
            <a:endParaRPr lang="en-US"/>
          </a:p>
        </p:txBody>
      </p:sp>
      <p:sp>
        <p:nvSpPr>
          <p:cNvPr id="19" name="Picture Placeholder 18">
            <a:extLst>
              <a:ext uri="{FF2B5EF4-FFF2-40B4-BE49-F238E27FC236}">
                <a16:creationId xmlns:a16="http://schemas.microsoft.com/office/drawing/2014/main" id="{D3774DA5-AE36-4351-954E-C1CF073151C0}"/>
              </a:ext>
            </a:extLst>
          </p:cNvPr>
          <p:cNvSpPr>
            <a:spLocks noGrp="1"/>
          </p:cNvSpPr>
          <p:nvPr>
            <p:ph type="pic" sz="quarter" idx="13"/>
          </p:nvPr>
        </p:nvSpPr>
        <p:spPr>
          <a:xfrm>
            <a:off x="1474305" y="3563464"/>
            <a:ext cx="2121719" cy="2121719"/>
          </a:xfrm>
          <a:custGeom>
            <a:avLst/>
            <a:gdLst>
              <a:gd name="connsiteX0" fmla="*/ 1060859 w 2121719"/>
              <a:gd name="connsiteY0" fmla="*/ 0 h 2121719"/>
              <a:gd name="connsiteX1" fmla="*/ 2121719 w 2121719"/>
              <a:gd name="connsiteY1" fmla="*/ 1060860 h 2121719"/>
              <a:gd name="connsiteX2" fmla="*/ 1060859 w 2121719"/>
              <a:gd name="connsiteY2" fmla="*/ 2121719 h 2121719"/>
              <a:gd name="connsiteX3" fmla="*/ 0 w 2121719"/>
              <a:gd name="connsiteY3" fmla="*/ 1060860 h 2121719"/>
            </a:gdLst>
            <a:ahLst/>
            <a:cxnLst>
              <a:cxn ang="0">
                <a:pos x="connsiteX0" y="connsiteY0"/>
              </a:cxn>
              <a:cxn ang="0">
                <a:pos x="connsiteX1" y="connsiteY1"/>
              </a:cxn>
              <a:cxn ang="0">
                <a:pos x="connsiteX2" y="connsiteY2"/>
              </a:cxn>
              <a:cxn ang="0">
                <a:pos x="connsiteX3" y="connsiteY3"/>
              </a:cxn>
            </a:cxnLst>
            <a:rect l="l" t="t" r="r" b="b"/>
            <a:pathLst>
              <a:path w="2121719" h="2121719">
                <a:moveTo>
                  <a:pt x="1060859" y="0"/>
                </a:moveTo>
                <a:lnTo>
                  <a:pt x="2121719" y="1060860"/>
                </a:lnTo>
                <a:lnTo>
                  <a:pt x="1060859" y="2121719"/>
                </a:lnTo>
                <a:lnTo>
                  <a:pt x="0" y="1060860"/>
                </a:lnTo>
                <a:close/>
              </a:path>
            </a:pathLst>
          </a:custGeom>
        </p:spPr>
        <p:txBody>
          <a:bodyPr wrap="square">
            <a:noAutofit/>
          </a:bodyPr>
          <a:lstStyle/>
          <a:p>
            <a:endParaRPr lang="en-US"/>
          </a:p>
        </p:txBody>
      </p:sp>
      <p:sp>
        <p:nvSpPr>
          <p:cNvPr id="22" name="Picture Placeholder 21">
            <a:extLst>
              <a:ext uri="{FF2B5EF4-FFF2-40B4-BE49-F238E27FC236}">
                <a16:creationId xmlns:a16="http://schemas.microsoft.com/office/drawing/2014/main" id="{9B68C19F-48C0-476B-BD0E-4956C78B26EE}"/>
              </a:ext>
            </a:extLst>
          </p:cNvPr>
          <p:cNvSpPr>
            <a:spLocks noGrp="1"/>
          </p:cNvSpPr>
          <p:nvPr>
            <p:ph type="pic" sz="quarter" idx="14"/>
          </p:nvPr>
        </p:nvSpPr>
        <p:spPr>
          <a:xfrm>
            <a:off x="4520932" y="940505"/>
            <a:ext cx="1588320" cy="1588320"/>
          </a:xfrm>
          <a:custGeom>
            <a:avLst/>
            <a:gdLst>
              <a:gd name="connsiteX0" fmla="*/ 794160 w 1588320"/>
              <a:gd name="connsiteY0" fmla="*/ 0 h 1588320"/>
              <a:gd name="connsiteX1" fmla="*/ 1588320 w 1588320"/>
              <a:gd name="connsiteY1" fmla="*/ 794160 h 1588320"/>
              <a:gd name="connsiteX2" fmla="*/ 794160 w 1588320"/>
              <a:gd name="connsiteY2" fmla="*/ 1588320 h 1588320"/>
              <a:gd name="connsiteX3" fmla="*/ 0 w 1588320"/>
              <a:gd name="connsiteY3" fmla="*/ 794160 h 1588320"/>
            </a:gdLst>
            <a:ahLst/>
            <a:cxnLst>
              <a:cxn ang="0">
                <a:pos x="connsiteX0" y="connsiteY0"/>
              </a:cxn>
              <a:cxn ang="0">
                <a:pos x="connsiteX1" y="connsiteY1"/>
              </a:cxn>
              <a:cxn ang="0">
                <a:pos x="connsiteX2" y="connsiteY2"/>
              </a:cxn>
              <a:cxn ang="0">
                <a:pos x="connsiteX3" y="connsiteY3"/>
              </a:cxn>
            </a:cxnLst>
            <a:rect l="l" t="t" r="r" b="b"/>
            <a:pathLst>
              <a:path w="1588320" h="1588320">
                <a:moveTo>
                  <a:pt x="794160" y="0"/>
                </a:moveTo>
                <a:lnTo>
                  <a:pt x="1588320" y="794160"/>
                </a:lnTo>
                <a:lnTo>
                  <a:pt x="794160" y="1588320"/>
                </a:lnTo>
                <a:lnTo>
                  <a:pt x="0" y="794160"/>
                </a:lnTo>
                <a:close/>
              </a:path>
            </a:pathLst>
          </a:custGeom>
        </p:spPr>
        <p:txBody>
          <a:bodyPr wrap="square">
            <a:noAutofit/>
          </a:bodyPr>
          <a:lstStyle/>
          <a:p>
            <a:endParaRPr lang="en-US"/>
          </a:p>
        </p:txBody>
      </p:sp>
    </p:spTree>
    <p:extLst>
      <p:ext uri="{BB962C8B-B14F-4D97-AF65-F5344CB8AC3E}">
        <p14:creationId xmlns:p14="http://schemas.microsoft.com/office/powerpoint/2010/main" val="109417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13D6E49-0E26-4CAB-ADA3-6293A65E0A06}"/>
              </a:ext>
            </a:extLst>
          </p:cNvPr>
          <p:cNvSpPr>
            <a:spLocks noGrp="1"/>
          </p:cNvSpPr>
          <p:nvPr>
            <p:ph type="pic" sz="quarter" idx="10"/>
          </p:nvPr>
        </p:nvSpPr>
        <p:spPr>
          <a:xfrm>
            <a:off x="4453935" y="479952"/>
            <a:ext cx="1411908" cy="1411908"/>
          </a:xfrm>
          <a:custGeom>
            <a:avLst/>
            <a:gdLst>
              <a:gd name="connsiteX0" fmla="*/ 705954 w 1411908"/>
              <a:gd name="connsiteY0" fmla="*/ 0 h 1411908"/>
              <a:gd name="connsiteX1" fmla="*/ 1411908 w 1411908"/>
              <a:gd name="connsiteY1" fmla="*/ 705954 h 1411908"/>
              <a:gd name="connsiteX2" fmla="*/ 705954 w 1411908"/>
              <a:gd name="connsiteY2" fmla="*/ 1411908 h 1411908"/>
              <a:gd name="connsiteX3" fmla="*/ 0 w 1411908"/>
              <a:gd name="connsiteY3" fmla="*/ 705954 h 1411908"/>
              <a:gd name="connsiteX4" fmla="*/ 705954 w 1411908"/>
              <a:gd name="connsiteY4" fmla="*/ 0 h 14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908" h="1411908">
                <a:moveTo>
                  <a:pt x="705954" y="0"/>
                </a:moveTo>
                <a:cubicBezTo>
                  <a:pt x="1095842" y="0"/>
                  <a:pt x="1411908" y="316066"/>
                  <a:pt x="1411908" y="705954"/>
                </a:cubicBezTo>
                <a:cubicBezTo>
                  <a:pt x="1411908" y="1095842"/>
                  <a:pt x="1095842" y="1411908"/>
                  <a:pt x="705954" y="1411908"/>
                </a:cubicBezTo>
                <a:cubicBezTo>
                  <a:pt x="316066" y="1411908"/>
                  <a:pt x="0" y="1095842"/>
                  <a:pt x="0" y="705954"/>
                </a:cubicBezTo>
                <a:cubicBezTo>
                  <a:pt x="0" y="316066"/>
                  <a:pt x="316066" y="0"/>
                  <a:pt x="705954" y="0"/>
                </a:cubicBez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4FD8EDFB-AC19-4B20-A6AE-0C3B4C65B22A}"/>
              </a:ext>
            </a:extLst>
          </p:cNvPr>
          <p:cNvSpPr>
            <a:spLocks noGrp="1"/>
          </p:cNvSpPr>
          <p:nvPr>
            <p:ph type="pic" sz="quarter" idx="11"/>
          </p:nvPr>
        </p:nvSpPr>
        <p:spPr>
          <a:xfrm>
            <a:off x="7064612" y="2182856"/>
            <a:ext cx="1411908" cy="1411908"/>
          </a:xfrm>
          <a:custGeom>
            <a:avLst/>
            <a:gdLst>
              <a:gd name="connsiteX0" fmla="*/ 705954 w 1411908"/>
              <a:gd name="connsiteY0" fmla="*/ 0 h 1411908"/>
              <a:gd name="connsiteX1" fmla="*/ 1411908 w 1411908"/>
              <a:gd name="connsiteY1" fmla="*/ 705954 h 1411908"/>
              <a:gd name="connsiteX2" fmla="*/ 705954 w 1411908"/>
              <a:gd name="connsiteY2" fmla="*/ 1411908 h 1411908"/>
              <a:gd name="connsiteX3" fmla="*/ 0 w 1411908"/>
              <a:gd name="connsiteY3" fmla="*/ 705954 h 1411908"/>
              <a:gd name="connsiteX4" fmla="*/ 705954 w 1411908"/>
              <a:gd name="connsiteY4" fmla="*/ 0 h 14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908" h="1411908">
                <a:moveTo>
                  <a:pt x="705954" y="0"/>
                </a:moveTo>
                <a:cubicBezTo>
                  <a:pt x="1095842" y="0"/>
                  <a:pt x="1411908" y="316066"/>
                  <a:pt x="1411908" y="705954"/>
                </a:cubicBezTo>
                <a:cubicBezTo>
                  <a:pt x="1411908" y="1095842"/>
                  <a:pt x="1095842" y="1411908"/>
                  <a:pt x="705954" y="1411908"/>
                </a:cubicBezTo>
                <a:cubicBezTo>
                  <a:pt x="316066" y="1411908"/>
                  <a:pt x="0" y="1095842"/>
                  <a:pt x="0" y="705954"/>
                </a:cubicBezTo>
                <a:cubicBezTo>
                  <a:pt x="0" y="316066"/>
                  <a:pt x="316066" y="0"/>
                  <a:pt x="705954" y="0"/>
                </a:cubicBez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A1E872E5-188F-4822-B9BB-F0EB05EC9BAB}"/>
              </a:ext>
            </a:extLst>
          </p:cNvPr>
          <p:cNvSpPr>
            <a:spLocks noGrp="1"/>
          </p:cNvSpPr>
          <p:nvPr>
            <p:ph type="pic" sz="quarter" idx="12"/>
          </p:nvPr>
        </p:nvSpPr>
        <p:spPr>
          <a:xfrm>
            <a:off x="9708421" y="3892386"/>
            <a:ext cx="1411908" cy="1411908"/>
          </a:xfrm>
          <a:custGeom>
            <a:avLst/>
            <a:gdLst>
              <a:gd name="connsiteX0" fmla="*/ 705954 w 1411908"/>
              <a:gd name="connsiteY0" fmla="*/ 0 h 1411908"/>
              <a:gd name="connsiteX1" fmla="*/ 1411908 w 1411908"/>
              <a:gd name="connsiteY1" fmla="*/ 705954 h 1411908"/>
              <a:gd name="connsiteX2" fmla="*/ 705954 w 1411908"/>
              <a:gd name="connsiteY2" fmla="*/ 1411908 h 1411908"/>
              <a:gd name="connsiteX3" fmla="*/ 0 w 1411908"/>
              <a:gd name="connsiteY3" fmla="*/ 705954 h 1411908"/>
              <a:gd name="connsiteX4" fmla="*/ 705954 w 1411908"/>
              <a:gd name="connsiteY4" fmla="*/ 0 h 14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908" h="1411908">
                <a:moveTo>
                  <a:pt x="705954" y="0"/>
                </a:moveTo>
                <a:cubicBezTo>
                  <a:pt x="1095842" y="0"/>
                  <a:pt x="1411908" y="316066"/>
                  <a:pt x="1411908" y="705954"/>
                </a:cubicBezTo>
                <a:cubicBezTo>
                  <a:pt x="1411908" y="1095842"/>
                  <a:pt x="1095842" y="1411908"/>
                  <a:pt x="705954" y="1411908"/>
                </a:cubicBezTo>
                <a:cubicBezTo>
                  <a:pt x="316066" y="1411908"/>
                  <a:pt x="0" y="1095842"/>
                  <a:pt x="0" y="705954"/>
                </a:cubicBezTo>
                <a:cubicBezTo>
                  <a:pt x="0" y="316066"/>
                  <a:pt x="316066" y="0"/>
                  <a:pt x="705954"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20919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9AF5431-522B-4FEA-AFE4-DFE37AF89261}"/>
              </a:ext>
            </a:extLst>
          </p:cNvPr>
          <p:cNvSpPr>
            <a:spLocks noGrp="1"/>
          </p:cNvSpPr>
          <p:nvPr>
            <p:ph type="pic" sz="quarter" idx="10"/>
          </p:nvPr>
        </p:nvSpPr>
        <p:spPr>
          <a:xfrm>
            <a:off x="7523018" y="-706583"/>
            <a:ext cx="6567055" cy="6567055"/>
          </a:xfrm>
          <a:custGeom>
            <a:avLst/>
            <a:gdLst>
              <a:gd name="connsiteX0" fmla="*/ 3283527 w 6567055"/>
              <a:gd name="connsiteY0" fmla="*/ 0 h 6567055"/>
              <a:gd name="connsiteX1" fmla="*/ 6567055 w 6567055"/>
              <a:gd name="connsiteY1" fmla="*/ 3283528 h 6567055"/>
              <a:gd name="connsiteX2" fmla="*/ 3283527 w 6567055"/>
              <a:gd name="connsiteY2" fmla="*/ 6567055 h 6567055"/>
              <a:gd name="connsiteX3" fmla="*/ 0 w 6567055"/>
              <a:gd name="connsiteY3" fmla="*/ 3283528 h 6567055"/>
            </a:gdLst>
            <a:ahLst/>
            <a:cxnLst>
              <a:cxn ang="0">
                <a:pos x="connsiteX0" y="connsiteY0"/>
              </a:cxn>
              <a:cxn ang="0">
                <a:pos x="connsiteX1" y="connsiteY1"/>
              </a:cxn>
              <a:cxn ang="0">
                <a:pos x="connsiteX2" y="connsiteY2"/>
              </a:cxn>
              <a:cxn ang="0">
                <a:pos x="connsiteX3" y="connsiteY3"/>
              </a:cxn>
            </a:cxnLst>
            <a:rect l="l" t="t" r="r" b="b"/>
            <a:pathLst>
              <a:path w="6567055" h="6567055">
                <a:moveTo>
                  <a:pt x="3283527" y="0"/>
                </a:moveTo>
                <a:lnTo>
                  <a:pt x="6567055" y="3283528"/>
                </a:lnTo>
                <a:lnTo>
                  <a:pt x="3283527" y="6567055"/>
                </a:lnTo>
                <a:lnTo>
                  <a:pt x="0" y="3283528"/>
                </a:lnTo>
                <a:close/>
              </a:path>
            </a:pathLst>
          </a:custGeom>
        </p:spPr>
        <p:txBody>
          <a:bodyPr wrap="square">
            <a:noAutofit/>
          </a:bodyPr>
          <a:lstStyle/>
          <a:p>
            <a:endParaRPr lang="en-US"/>
          </a:p>
        </p:txBody>
      </p:sp>
    </p:spTree>
    <p:extLst>
      <p:ext uri="{BB962C8B-B14F-4D97-AF65-F5344CB8AC3E}">
        <p14:creationId xmlns:p14="http://schemas.microsoft.com/office/powerpoint/2010/main" val="286330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3D32C9D-9AA3-4EBA-8BA2-A062F73DA243}"/>
              </a:ext>
            </a:extLst>
          </p:cNvPr>
          <p:cNvSpPr>
            <a:spLocks noGrp="1"/>
          </p:cNvSpPr>
          <p:nvPr>
            <p:ph type="pic" sz="quarter" idx="10"/>
          </p:nvPr>
        </p:nvSpPr>
        <p:spPr>
          <a:xfrm>
            <a:off x="7371411" y="-1"/>
            <a:ext cx="4820588" cy="6858000"/>
          </a:xfrm>
          <a:custGeom>
            <a:avLst/>
            <a:gdLst>
              <a:gd name="connsiteX0" fmla="*/ 0 w 4820588"/>
              <a:gd name="connsiteY0" fmla="*/ 0 h 6858000"/>
              <a:gd name="connsiteX1" fmla="*/ 4820588 w 4820588"/>
              <a:gd name="connsiteY1" fmla="*/ 0 h 6858000"/>
              <a:gd name="connsiteX2" fmla="*/ 4820588 w 4820588"/>
              <a:gd name="connsiteY2" fmla="*/ 6858000 h 6858000"/>
              <a:gd name="connsiteX3" fmla="*/ 0 w 482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20588" h="6858000">
                <a:moveTo>
                  <a:pt x="0" y="0"/>
                </a:moveTo>
                <a:lnTo>
                  <a:pt x="4820588" y="0"/>
                </a:lnTo>
                <a:lnTo>
                  <a:pt x="4820588"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421758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0F459FD-2E1A-41E2-AECC-F9E260BF32F0}"/>
              </a:ext>
            </a:extLst>
          </p:cNvPr>
          <p:cNvSpPr>
            <a:spLocks noGrp="1"/>
          </p:cNvSpPr>
          <p:nvPr>
            <p:ph type="pic" sz="quarter" idx="10"/>
          </p:nvPr>
        </p:nvSpPr>
        <p:spPr>
          <a:xfrm>
            <a:off x="7195566" y="-640081"/>
            <a:ext cx="5029200" cy="5029200"/>
          </a:xfrm>
          <a:custGeom>
            <a:avLst/>
            <a:gdLst>
              <a:gd name="connsiteX0" fmla="*/ 2514600 w 5029200"/>
              <a:gd name="connsiteY0" fmla="*/ 0 h 5029200"/>
              <a:gd name="connsiteX1" fmla="*/ 5029200 w 5029200"/>
              <a:gd name="connsiteY1" fmla="*/ 2514600 h 5029200"/>
              <a:gd name="connsiteX2" fmla="*/ 2514600 w 5029200"/>
              <a:gd name="connsiteY2" fmla="*/ 5029200 h 5029200"/>
              <a:gd name="connsiteX3" fmla="*/ 0 w 5029200"/>
              <a:gd name="connsiteY3" fmla="*/ 2514600 h 5029200"/>
              <a:gd name="connsiteX4" fmla="*/ 2514600 w 5029200"/>
              <a:gd name="connsiteY4" fmla="*/ 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0" h="5029200">
                <a:moveTo>
                  <a:pt x="2514600" y="0"/>
                </a:moveTo>
                <a:cubicBezTo>
                  <a:pt x="3903375" y="0"/>
                  <a:pt x="5029200" y="1125825"/>
                  <a:pt x="5029200" y="2514600"/>
                </a:cubicBezTo>
                <a:cubicBezTo>
                  <a:pt x="5029200" y="3903375"/>
                  <a:pt x="3903375" y="5029200"/>
                  <a:pt x="2514600" y="5029200"/>
                </a:cubicBezTo>
                <a:cubicBezTo>
                  <a:pt x="1125825" y="5029200"/>
                  <a:pt x="0" y="3903375"/>
                  <a:pt x="0" y="2514600"/>
                </a:cubicBezTo>
                <a:cubicBezTo>
                  <a:pt x="0" y="1125825"/>
                  <a:pt x="1125825" y="0"/>
                  <a:pt x="25146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646416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F342AA-1C8F-499A-87D7-E51A89AD2E9B}"/>
              </a:ext>
            </a:extLst>
          </p:cNvPr>
          <p:cNvSpPr>
            <a:spLocks noGrp="1"/>
          </p:cNvSpPr>
          <p:nvPr>
            <p:ph type="pic" sz="quarter" idx="10"/>
          </p:nvPr>
        </p:nvSpPr>
        <p:spPr>
          <a:xfrm>
            <a:off x="-2225040" y="-878979"/>
            <a:ext cx="7120128" cy="8796528"/>
          </a:xfrm>
          <a:custGeom>
            <a:avLst/>
            <a:gdLst>
              <a:gd name="connsiteX0" fmla="*/ 3560064 w 7120128"/>
              <a:gd name="connsiteY0" fmla="*/ 0 h 8796528"/>
              <a:gd name="connsiteX1" fmla="*/ 7120128 w 7120128"/>
              <a:gd name="connsiteY1" fmla="*/ 4398264 h 8796528"/>
              <a:gd name="connsiteX2" fmla="*/ 3560064 w 7120128"/>
              <a:gd name="connsiteY2" fmla="*/ 8796528 h 8796528"/>
              <a:gd name="connsiteX3" fmla="*/ 0 w 7120128"/>
              <a:gd name="connsiteY3" fmla="*/ 4398264 h 8796528"/>
              <a:gd name="connsiteX4" fmla="*/ 3560064 w 7120128"/>
              <a:gd name="connsiteY4" fmla="*/ 0 h 879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0128" h="8796528">
                <a:moveTo>
                  <a:pt x="3560064" y="0"/>
                </a:moveTo>
                <a:cubicBezTo>
                  <a:pt x="5526233" y="0"/>
                  <a:pt x="7120128" y="1969170"/>
                  <a:pt x="7120128" y="4398264"/>
                </a:cubicBezTo>
                <a:cubicBezTo>
                  <a:pt x="7120128" y="6827358"/>
                  <a:pt x="5526233" y="8796528"/>
                  <a:pt x="3560064" y="8796528"/>
                </a:cubicBezTo>
                <a:cubicBezTo>
                  <a:pt x="1593895" y="8796528"/>
                  <a:pt x="0" y="6827358"/>
                  <a:pt x="0" y="4398264"/>
                </a:cubicBezTo>
                <a:cubicBezTo>
                  <a:pt x="0" y="1969170"/>
                  <a:pt x="1593895" y="0"/>
                  <a:pt x="3560064"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6838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FD07A86-E7D3-4049-A606-C618897E5350}"/>
              </a:ext>
            </a:extLst>
          </p:cNvPr>
          <p:cNvSpPr>
            <a:spLocks noGrp="1"/>
          </p:cNvSpPr>
          <p:nvPr>
            <p:ph type="pic" sz="quarter" idx="10"/>
          </p:nvPr>
        </p:nvSpPr>
        <p:spPr>
          <a:xfrm>
            <a:off x="5936624" y="3524977"/>
            <a:ext cx="5325345" cy="1355271"/>
          </a:xfrm>
          <a:custGeom>
            <a:avLst/>
            <a:gdLst>
              <a:gd name="connsiteX0" fmla="*/ 0 w 5325345"/>
              <a:gd name="connsiteY0" fmla="*/ 0 h 1355271"/>
              <a:gd name="connsiteX1" fmla="*/ 5325345 w 5325345"/>
              <a:gd name="connsiteY1" fmla="*/ 0 h 1355271"/>
              <a:gd name="connsiteX2" fmla="*/ 5325345 w 5325345"/>
              <a:gd name="connsiteY2" fmla="*/ 1355271 h 1355271"/>
              <a:gd name="connsiteX3" fmla="*/ 0 w 5325345"/>
              <a:gd name="connsiteY3" fmla="*/ 1355271 h 1355271"/>
            </a:gdLst>
            <a:ahLst/>
            <a:cxnLst>
              <a:cxn ang="0">
                <a:pos x="connsiteX0" y="connsiteY0"/>
              </a:cxn>
              <a:cxn ang="0">
                <a:pos x="connsiteX1" y="connsiteY1"/>
              </a:cxn>
              <a:cxn ang="0">
                <a:pos x="connsiteX2" y="connsiteY2"/>
              </a:cxn>
              <a:cxn ang="0">
                <a:pos x="connsiteX3" y="connsiteY3"/>
              </a:cxn>
            </a:cxnLst>
            <a:rect l="l" t="t" r="r" b="b"/>
            <a:pathLst>
              <a:path w="5325345" h="1355271">
                <a:moveTo>
                  <a:pt x="0" y="0"/>
                </a:moveTo>
                <a:lnTo>
                  <a:pt x="5325345" y="0"/>
                </a:lnTo>
                <a:lnTo>
                  <a:pt x="5325345" y="1355271"/>
                </a:lnTo>
                <a:lnTo>
                  <a:pt x="0" y="1355271"/>
                </a:lnTo>
                <a:close/>
              </a:path>
            </a:pathLst>
          </a:custGeom>
        </p:spPr>
        <p:txBody>
          <a:bodyPr wrap="square">
            <a:noAutofit/>
          </a:bodyPr>
          <a:lstStyle/>
          <a:p>
            <a:endParaRPr lang="en-US"/>
          </a:p>
        </p:txBody>
      </p:sp>
    </p:spTree>
    <p:extLst>
      <p:ext uri="{BB962C8B-B14F-4D97-AF65-F5344CB8AC3E}">
        <p14:creationId xmlns:p14="http://schemas.microsoft.com/office/powerpoint/2010/main" val="35728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7CD1119-E9EF-4523-9B4A-8A9F2772CA28}"/>
              </a:ext>
            </a:extLst>
          </p:cNvPr>
          <p:cNvSpPr>
            <a:spLocks noGrp="1"/>
          </p:cNvSpPr>
          <p:nvPr>
            <p:ph type="pic" sz="quarter" idx="10"/>
          </p:nvPr>
        </p:nvSpPr>
        <p:spPr>
          <a:xfrm>
            <a:off x="2906487" y="16328"/>
            <a:ext cx="5633356" cy="4245429"/>
          </a:xfrm>
          <a:custGeom>
            <a:avLst/>
            <a:gdLst>
              <a:gd name="connsiteX0" fmla="*/ 3224743 w 5633356"/>
              <a:gd name="connsiteY0" fmla="*/ 0 h 4245429"/>
              <a:gd name="connsiteX1" fmla="*/ 5633356 w 5633356"/>
              <a:gd name="connsiteY1" fmla="*/ 0 h 4245429"/>
              <a:gd name="connsiteX2" fmla="*/ 2408613 w 5633356"/>
              <a:gd name="connsiteY2" fmla="*/ 4245429 h 4245429"/>
              <a:gd name="connsiteX3" fmla="*/ 0 w 5633356"/>
              <a:gd name="connsiteY3" fmla="*/ 4245429 h 4245429"/>
            </a:gdLst>
            <a:ahLst/>
            <a:cxnLst>
              <a:cxn ang="0">
                <a:pos x="connsiteX0" y="connsiteY0"/>
              </a:cxn>
              <a:cxn ang="0">
                <a:pos x="connsiteX1" y="connsiteY1"/>
              </a:cxn>
              <a:cxn ang="0">
                <a:pos x="connsiteX2" y="connsiteY2"/>
              </a:cxn>
              <a:cxn ang="0">
                <a:pos x="connsiteX3" y="connsiteY3"/>
              </a:cxn>
            </a:cxnLst>
            <a:rect l="l" t="t" r="r" b="b"/>
            <a:pathLst>
              <a:path w="5633356" h="4245429">
                <a:moveTo>
                  <a:pt x="3224743" y="0"/>
                </a:moveTo>
                <a:lnTo>
                  <a:pt x="5633356" y="0"/>
                </a:lnTo>
                <a:lnTo>
                  <a:pt x="2408613" y="4245429"/>
                </a:lnTo>
                <a:lnTo>
                  <a:pt x="0" y="4245429"/>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934CB186-A21A-4B01-852C-6D122F72DF2B}"/>
              </a:ext>
            </a:extLst>
          </p:cNvPr>
          <p:cNvSpPr>
            <a:spLocks noGrp="1"/>
          </p:cNvSpPr>
          <p:nvPr>
            <p:ph type="pic" sz="quarter" idx="11"/>
          </p:nvPr>
        </p:nvSpPr>
        <p:spPr>
          <a:xfrm>
            <a:off x="3630387" y="2612571"/>
            <a:ext cx="5633356" cy="4245429"/>
          </a:xfrm>
          <a:custGeom>
            <a:avLst/>
            <a:gdLst>
              <a:gd name="connsiteX0" fmla="*/ 3224743 w 5633356"/>
              <a:gd name="connsiteY0" fmla="*/ 0 h 4245429"/>
              <a:gd name="connsiteX1" fmla="*/ 5633356 w 5633356"/>
              <a:gd name="connsiteY1" fmla="*/ 0 h 4245429"/>
              <a:gd name="connsiteX2" fmla="*/ 2408613 w 5633356"/>
              <a:gd name="connsiteY2" fmla="*/ 4245429 h 4245429"/>
              <a:gd name="connsiteX3" fmla="*/ 0 w 5633356"/>
              <a:gd name="connsiteY3" fmla="*/ 4245429 h 4245429"/>
            </a:gdLst>
            <a:ahLst/>
            <a:cxnLst>
              <a:cxn ang="0">
                <a:pos x="connsiteX0" y="connsiteY0"/>
              </a:cxn>
              <a:cxn ang="0">
                <a:pos x="connsiteX1" y="connsiteY1"/>
              </a:cxn>
              <a:cxn ang="0">
                <a:pos x="connsiteX2" y="connsiteY2"/>
              </a:cxn>
              <a:cxn ang="0">
                <a:pos x="connsiteX3" y="connsiteY3"/>
              </a:cxn>
            </a:cxnLst>
            <a:rect l="l" t="t" r="r" b="b"/>
            <a:pathLst>
              <a:path w="5633356" h="4245429">
                <a:moveTo>
                  <a:pt x="3224743" y="0"/>
                </a:moveTo>
                <a:lnTo>
                  <a:pt x="5633356" y="0"/>
                </a:lnTo>
                <a:lnTo>
                  <a:pt x="2408613" y="4245429"/>
                </a:lnTo>
                <a:lnTo>
                  <a:pt x="0" y="4245429"/>
                </a:lnTo>
                <a:close/>
              </a:path>
            </a:pathLst>
          </a:custGeom>
        </p:spPr>
        <p:txBody>
          <a:bodyPr wrap="square">
            <a:noAutofit/>
          </a:bodyPr>
          <a:lstStyle/>
          <a:p>
            <a:endParaRPr lang="en-US"/>
          </a:p>
        </p:txBody>
      </p:sp>
    </p:spTree>
    <p:extLst>
      <p:ext uri="{BB962C8B-B14F-4D97-AF65-F5344CB8AC3E}">
        <p14:creationId xmlns:p14="http://schemas.microsoft.com/office/powerpoint/2010/main" val="2151231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AA122-4D8D-448B-A5BB-C490C625F794}"/>
              </a:ext>
            </a:extLst>
          </p:cNvPr>
          <p:cNvSpPr>
            <a:spLocks noGrp="1"/>
          </p:cNvSpPr>
          <p:nvPr>
            <p:ph type="pic" sz="quarter" idx="10"/>
          </p:nvPr>
        </p:nvSpPr>
        <p:spPr>
          <a:xfrm>
            <a:off x="0" y="-4855"/>
            <a:ext cx="5679095" cy="6862855"/>
          </a:xfrm>
          <a:custGeom>
            <a:avLst/>
            <a:gdLst>
              <a:gd name="connsiteX0" fmla="*/ 0 w 5679095"/>
              <a:gd name="connsiteY0" fmla="*/ 0 h 6862855"/>
              <a:gd name="connsiteX1" fmla="*/ 2007595 w 5679095"/>
              <a:gd name="connsiteY1" fmla="*/ 0 h 6862855"/>
              <a:gd name="connsiteX2" fmla="*/ 5679095 w 5679095"/>
              <a:gd name="connsiteY2" fmla="*/ 6862855 h 6862855"/>
              <a:gd name="connsiteX3" fmla="*/ 0 w 5679095"/>
              <a:gd name="connsiteY3" fmla="*/ 6858000 h 6862855"/>
            </a:gdLst>
            <a:ahLst/>
            <a:cxnLst>
              <a:cxn ang="0">
                <a:pos x="connsiteX0" y="connsiteY0"/>
              </a:cxn>
              <a:cxn ang="0">
                <a:pos x="connsiteX1" y="connsiteY1"/>
              </a:cxn>
              <a:cxn ang="0">
                <a:pos x="connsiteX2" y="connsiteY2"/>
              </a:cxn>
              <a:cxn ang="0">
                <a:pos x="connsiteX3" y="connsiteY3"/>
              </a:cxn>
            </a:cxnLst>
            <a:rect l="l" t="t" r="r" b="b"/>
            <a:pathLst>
              <a:path w="5679095" h="6862855">
                <a:moveTo>
                  <a:pt x="0" y="0"/>
                </a:moveTo>
                <a:lnTo>
                  <a:pt x="2007595" y="0"/>
                </a:lnTo>
                <a:lnTo>
                  <a:pt x="5679095" y="6862855"/>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09900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47E5FDF-170A-48E8-893A-CB7D0D6918F4}"/>
              </a:ext>
            </a:extLst>
          </p:cNvPr>
          <p:cNvSpPr>
            <a:spLocks noGrp="1"/>
          </p:cNvSpPr>
          <p:nvPr>
            <p:ph type="pic" sz="quarter" idx="10"/>
          </p:nvPr>
        </p:nvSpPr>
        <p:spPr>
          <a:xfrm>
            <a:off x="7283463" y="441332"/>
            <a:ext cx="5975337" cy="5975337"/>
          </a:xfrm>
          <a:custGeom>
            <a:avLst/>
            <a:gdLst>
              <a:gd name="connsiteX0" fmla="*/ 2987668 w 5975337"/>
              <a:gd name="connsiteY0" fmla="*/ 0 h 5975337"/>
              <a:gd name="connsiteX1" fmla="*/ 5975337 w 5975337"/>
              <a:gd name="connsiteY1" fmla="*/ 2987668 h 5975337"/>
              <a:gd name="connsiteX2" fmla="*/ 2987668 w 5975337"/>
              <a:gd name="connsiteY2" fmla="*/ 5975337 h 5975337"/>
              <a:gd name="connsiteX3" fmla="*/ 0 w 5975337"/>
              <a:gd name="connsiteY3" fmla="*/ 2987668 h 5975337"/>
            </a:gdLst>
            <a:ahLst/>
            <a:cxnLst>
              <a:cxn ang="0">
                <a:pos x="connsiteX0" y="connsiteY0"/>
              </a:cxn>
              <a:cxn ang="0">
                <a:pos x="connsiteX1" y="connsiteY1"/>
              </a:cxn>
              <a:cxn ang="0">
                <a:pos x="connsiteX2" y="connsiteY2"/>
              </a:cxn>
              <a:cxn ang="0">
                <a:pos x="connsiteX3" y="connsiteY3"/>
              </a:cxn>
            </a:cxnLst>
            <a:rect l="l" t="t" r="r" b="b"/>
            <a:pathLst>
              <a:path w="5975337" h="5975337">
                <a:moveTo>
                  <a:pt x="2987668" y="0"/>
                </a:moveTo>
                <a:lnTo>
                  <a:pt x="5975337" y="2987668"/>
                </a:lnTo>
                <a:lnTo>
                  <a:pt x="2987668" y="5975337"/>
                </a:lnTo>
                <a:lnTo>
                  <a:pt x="0" y="2987668"/>
                </a:lnTo>
                <a:close/>
              </a:path>
            </a:pathLst>
          </a:custGeom>
        </p:spPr>
        <p:txBody>
          <a:bodyPr wrap="square">
            <a:noAutofit/>
          </a:bodyPr>
          <a:lstStyle/>
          <a:p>
            <a:endParaRPr lang="en-US"/>
          </a:p>
        </p:txBody>
      </p:sp>
    </p:spTree>
    <p:extLst>
      <p:ext uri="{BB962C8B-B14F-4D97-AF65-F5344CB8AC3E}">
        <p14:creationId xmlns:p14="http://schemas.microsoft.com/office/powerpoint/2010/main" val="3340708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8E9A8C-68DF-479C-9268-832BE4557A69}"/>
              </a:ext>
            </a:extLst>
          </p:cNvPr>
          <p:cNvSpPr>
            <a:spLocks noGrp="1"/>
          </p:cNvSpPr>
          <p:nvPr>
            <p:ph type="pic" sz="quarter" idx="10"/>
          </p:nvPr>
        </p:nvSpPr>
        <p:spPr>
          <a:xfrm>
            <a:off x="-12070" y="3041904"/>
            <a:ext cx="9119494" cy="4172834"/>
          </a:xfrm>
          <a:custGeom>
            <a:avLst/>
            <a:gdLst>
              <a:gd name="connsiteX0" fmla="*/ 8185983 w 9119494"/>
              <a:gd name="connsiteY0" fmla="*/ 2927604 h 4172834"/>
              <a:gd name="connsiteX1" fmla="*/ 8808598 w 9119494"/>
              <a:gd name="connsiteY1" fmla="*/ 3550219 h 4172834"/>
              <a:gd name="connsiteX2" fmla="*/ 8185983 w 9119494"/>
              <a:gd name="connsiteY2" fmla="*/ 4172834 h 4172834"/>
              <a:gd name="connsiteX3" fmla="*/ 7563368 w 9119494"/>
              <a:gd name="connsiteY3" fmla="*/ 3550219 h 4172834"/>
              <a:gd name="connsiteX4" fmla="*/ 5754502 w 9119494"/>
              <a:gd name="connsiteY4" fmla="*/ 1951543 h 4172834"/>
              <a:gd name="connsiteX5" fmla="*/ 7618232 w 9119494"/>
              <a:gd name="connsiteY5" fmla="*/ 3816096 h 4172834"/>
              <a:gd name="connsiteX6" fmla="*/ 5681350 w 9119494"/>
              <a:gd name="connsiteY6" fmla="*/ 3833561 h 4172834"/>
              <a:gd name="connsiteX7" fmla="*/ 3890772 w 9119494"/>
              <a:gd name="connsiteY7" fmla="*/ 3816096 h 4172834"/>
              <a:gd name="connsiteX8" fmla="*/ 7473574 w 9119494"/>
              <a:gd name="connsiteY8" fmla="*/ 195072 h 4172834"/>
              <a:gd name="connsiteX9" fmla="*/ 9119494 w 9119494"/>
              <a:gd name="connsiteY9" fmla="*/ 1840992 h 4172834"/>
              <a:gd name="connsiteX10" fmla="*/ 7473574 w 9119494"/>
              <a:gd name="connsiteY10" fmla="*/ 3486912 h 4172834"/>
              <a:gd name="connsiteX11" fmla="*/ 5827654 w 9119494"/>
              <a:gd name="connsiteY11" fmla="*/ 1840992 h 4172834"/>
              <a:gd name="connsiteX12" fmla="*/ 1946118 w 9119494"/>
              <a:gd name="connsiteY12" fmla="*/ 1 h 4172834"/>
              <a:gd name="connsiteX13" fmla="*/ 4715195 w 9119494"/>
              <a:gd name="connsiteY13" fmla="*/ 2787367 h 4172834"/>
              <a:gd name="connsiteX14" fmla="*/ 3669670 w 9119494"/>
              <a:gd name="connsiteY14" fmla="*/ 3852673 h 4172834"/>
              <a:gd name="connsiteX15" fmla="*/ 7590 w 9119494"/>
              <a:gd name="connsiteY15" fmla="*/ 3819084 h 4172834"/>
              <a:gd name="connsiteX16" fmla="*/ 0 w 9119494"/>
              <a:gd name="connsiteY16" fmla="*/ 1964407 h 4172834"/>
              <a:gd name="connsiteX17" fmla="*/ 4834128 w 9119494"/>
              <a:gd name="connsiteY17" fmla="*/ 0 h 4172834"/>
              <a:gd name="connsiteX18" fmla="*/ 6175248 w 9119494"/>
              <a:gd name="connsiteY18" fmla="*/ 1341120 h 4172834"/>
              <a:gd name="connsiteX19" fmla="*/ 4834128 w 9119494"/>
              <a:gd name="connsiteY19" fmla="*/ 2682240 h 4172834"/>
              <a:gd name="connsiteX20" fmla="*/ 3493008 w 9119494"/>
              <a:gd name="connsiteY20" fmla="*/ 1341120 h 417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9494" h="4172834">
                <a:moveTo>
                  <a:pt x="8185983" y="2927604"/>
                </a:moveTo>
                <a:lnTo>
                  <a:pt x="8808598" y="3550219"/>
                </a:lnTo>
                <a:lnTo>
                  <a:pt x="8185983" y="4172834"/>
                </a:lnTo>
                <a:lnTo>
                  <a:pt x="7563368" y="3550219"/>
                </a:lnTo>
                <a:close/>
                <a:moveTo>
                  <a:pt x="5754502" y="1951543"/>
                </a:moveTo>
                <a:lnTo>
                  <a:pt x="7618232" y="3816096"/>
                </a:lnTo>
                <a:lnTo>
                  <a:pt x="5681350" y="3833561"/>
                </a:lnTo>
                <a:lnTo>
                  <a:pt x="3890772" y="3816096"/>
                </a:lnTo>
                <a:close/>
                <a:moveTo>
                  <a:pt x="7473574" y="195072"/>
                </a:moveTo>
                <a:lnTo>
                  <a:pt x="9119494" y="1840992"/>
                </a:lnTo>
                <a:lnTo>
                  <a:pt x="7473574" y="3486912"/>
                </a:lnTo>
                <a:lnTo>
                  <a:pt x="5827654" y="1840992"/>
                </a:lnTo>
                <a:close/>
                <a:moveTo>
                  <a:pt x="1946118" y="1"/>
                </a:moveTo>
                <a:lnTo>
                  <a:pt x="4715195" y="2787367"/>
                </a:lnTo>
                <a:lnTo>
                  <a:pt x="3669670" y="3852673"/>
                </a:lnTo>
                <a:lnTo>
                  <a:pt x="7590" y="3819084"/>
                </a:lnTo>
                <a:lnTo>
                  <a:pt x="0" y="1964407"/>
                </a:lnTo>
                <a:close/>
                <a:moveTo>
                  <a:pt x="4834128" y="0"/>
                </a:moveTo>
                <a:lnTo>
                  <a:pt x="6175248" y="1341120"/>
                </a:lnTo>
                <a:lnTo>
                  <a:pt x="4834128" y="2682240"/>
                </a:lnTo>
                <a:lnTo>
                  <a:pt x="3493008" y="1341120"/>
                </a:lnTo>
                <a:close/>
              </a:path>
            </a:pathLst>
          </a:custGeom>
        </p:spPr>
        <p:txBody>
          <a:bodyPr wrap="square">
            <a:noAutofit/>
          </a:bodyPr>
          <a:lstStyle/>
          <a:p>
            <a:endParaRPr lang="en-US"/>
          </a:p>
        </p:txBody>
      </p:sp>
    </p:spTree>
    <p:extLst>
      <p:ext uri="{BB962C8B-B14F-4D97-AF65-F5344CB8AC3E}">
        <p14:creationId xmlns:p14="http://schemas.microsoft.com/office/powerpoint/2010/main" val="258872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EFD34E3-22BC-4D45-9C23-8A95347266B5}"/>
              </a:ext>
            </a:extLst>
          </p:cNvPr>
          <p:cNvSpPr>
            <a:spLocks noGrp="1"/>
          </p:cNvSpPr>
          <p:nvPr>
            <p:ph type="pic" sz="quarter" idx="10"/>
          </p:nvPr>
        </p:nvSpPr>
        <p:spPr>
          <a:xfrm>
            <a:off x="6147765" y="-1"/>
            <a:ext cx="6044234" cy="6858000"/>
          </a:xfrm>
          <a:custGeom>
            <a:avLst/>
            <a:gdLst>
              <a:gd name="connsiteX0" fmla="*/ 4068830 w 6044234"/>
              <a:gd name="connsiteY0" fmla="*/ 4882596 h 6858000"/>
              <a:gd name="connsiteX1" fmla="*/ 6044234 w 6044234"/>
              <a:gd name="connsiteY1" fmla="*/ 4882596 h 6858000"/>
              <a:gd name="connsiteX2" fmla="*/ 6044234 w 6044234"/>
              <a:gd name="connsiteY2" fmla="*/ 6858000 h 6858000"/>
              <a:gd name="connsiteX3" fmla="*/ 4068830 w 6044234"/>
              <a:gd name="connsiteY3" fmla="*/ 6858000 h 6858000"/>
              <a:gd name="connsiteX4" fmla="*/ 2708412 w 6044234"/>
              <a:gd name="connsiteY4" fmla="*/ 4882596 h 6858000"/>
              <a:gd name="connsiteX5" fmla="*/ 3876262 w 6044234"/>
              <a:gd name="connsiteY5" fmla="*/ 4882596 h 6858000"/>
              <a:gd name="connsiteX6" fmla="*/ 3876262 w 6044234"/>
              <a:gd name="connsiteY6" fmla="*/ 6050446 h 6858000"/>
              <a:gd name="connsiteX7" fmla="*/ 2708412 w 6044234"/>
              <a:gd name="connsiteY7" fmla="*/ 6050446 h 6858000"/>
              <a:gd name="connsiteX8" fmla="*/ 695735 w 6044234"/>
              <a:gd name="connsiteY8" fmla="*/ 2074789 h 6858000"/>
              <a:gd name="connsiteX9" fmla="*/ 1155424 w 6044234"/>
              <a:gd name="connsiteY9" fmla="*/ 2074789 h 6858000"/>
              <a:gd name="connsiteX10" fmla="*/ 1155424 w 6044234"/>
              <a:gd name="connsiteY10" fmla="*/ 2534479 h 6858000"/>
              <a:gd name="connsiteX11" fmla="*/ 695735 w 6044234"/>
              <a:gd name="connsiteY11" fmla="*/ 2534479 h 6858000"/>
              <a:gd name="connsiteX12" fmla="*/ 453473 w 6044234"/>
              <a:gd name="connsiteY12" fmla="*/ 1264131 h 6858000"/>
              <a:gd name="connsiteX13" fmla="*/ 1155424 w 6044234"/>
              <a:gd name="connsiteY13" fmla="*/ 1264131 h 6858000"/>
              <a:gd name="connsiteX14" fmla="*/ 1155424 w 6044234"/>
              <a:gd name="connsiteY14" fmla="*/ 1966082 h 6858000"/>
              <a:gd name="connsiteX15" fmla="*/ 453473 w 6044234"/>
              <a:gd name="connsiteY15" fmla="*/ 1966082 h 6858000"/>
              <a:gd name="connsiteX16" fmla="*/ 1292087 w 6044234"/>
              <a:gd name="connsiteY16" fmla="*/ 0 h 6858000"/>
              <a:gd name="connsiteX17" fmla="*/ 6044232 w 6044234"/>
              <a:gd name="connsiteY17" fmla="*/ 0 h 6858000"/>
              <a:gd name="connsiteX18" fmla="*/ 6044232 w 6044234"/>
              <a:gd name="connsiteY18" fmla="*/ 4752145 h 6858000"/>
              <a:gd name="connsiteX19" fmla="*/ 1292087 w 6044234"/>
              <a:gd name="connsiteY19" fmla="*/ 4752145 h 6858000"/>
              <a:gd name="connsiteX20" fmla="*/ 0 w 6044234"/>
              <a:gd name="connsiteY20" fmla="*/ 0 h 6858000"/>
              <a:gd name="connsiteX21" fmla="*/ 1155424 w 6044234"/>
              <a:gd name="connsiteY21" fmla="*/ 0 h 6858000"/>
              <a:gd name="connsiteX22" fmla="*/ 1155424 w 6044234"/>
              <a:gd name="connsiteY22" fmla="*/ 1155424 h 6858000"/>
              <a:gd name="connsiteX23" fmla="*/ 0 w 6044234"/>
              <a:gd name="connsiteY23" fmla="*/ 1155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44234" h="6858000">
                <a:moveTo>
                  <a:pt x="4068830" y="4882596"/>
                </a:moveTo>
                <a:lnTo>
                  <a:pt x="6044234" y="4882596"/>
                </a:lnTo>
                <a:lnTo>
                  <a:pt x="6044234" y="6858000"/>
                </a:lnTo>
                <a:lnTo>
                  <a:pt x="4068830" y="6858000"/>
                </a:lnTo>
                <a:close/>
                <a:moveTo>
                  <a:pt x="2708412" y="4882596"/>
                </a:moveTo>
                <a:lnTo>
                  <a:pt x="3876262" y="4882596"/>
                </a:lnTo>
                <a:lnTo>
                  <a:pt x="3876262" y="6050446"/>
                </a:lnTo>
                <a:lnTo>
                  <a:pt x="2708412" y="6050446"/>
                </a:lnTo>
                <a:close/>
                <a:moveTo>
                  <a:pt x="695735" y="2074789"/>
                </a:moveTo>
                <a:lnTo>
                  <a:pt x="1155424" y="2074789"/>
                </a:lnTo>
                <a:lnTo>
                  <a:pt x="1155424" y="2534479"/>
                </a:lnTo>
                <a:lnTo>
                  <a:pt x="695735" y="2534479"/>
                </a:lnTo>
                <a:close/>
                <a:moveTo>
                  <a:pt x="453473" y="1264131"/>
                </a:moveTo>
                <a:lnTo>
                  <a:pt x="1155424" y="1264131"/>
                </a:lnTo>
                <a:lnTo>
                  <a:pt x="1155424" y="1966082"/>
                </a:lnTo>
                <a:lnTo>
                  <a:pt x="453473" y="1966082"/>
                </a:lnTo>
                <a:close/>
                <a:moveTo>
                  <a:pt x="1292087" y="0"/>
                </a:moveTo>
                <a:lnTo>
                  <a:pt x="6044232" y="0"/>
                </a:lnTo>
                <a:lnTo>
                  <a:pt x="6044232" y="4752145"/>
                </a:lnTo>
                <a:lnTo>
                  <a:pt x="1292087" y="4752145"/>
                </a:lnTo>
                <a:close/>
                <a:moveTo>
                  <a:pt x="0" y="0"/>
                </a:moveTo>
                <a:lnTo>
                  <a:pt x="1155424" y="0"/>
                </a:lnTo>
                <a:lnTo>
                  <a:pt x="1155424" y="1155424"/>
                </a:lnTo>
                <a:lnTo>
                  <a:pt x="0" y="1155424"/>
                </a:lnTo>
                <a:close/>
              </a:path>
            </a:pathLst>
          </a:custGeom>
        </p:spPr>
        <p:txBody>
          <a:bodyPr wrap="square">
            <a:noAutofit/>
          </a:bodyPr>
          <a:lstStyle/>
          <a:p>
            <a:endParaRPr lang="en-US"/>
          </a:p>
        </p:txBody>
      </p:sp>
    </p:spTree>
    <p:extLst>
      <p:ext uri="{BB962C8B-B14F-4D97-AF65-F5344CB8AC3E}">
        <p14:creationId xmlns:p14="http://schemas.microsoft.com/office/powerpoint/2010/main" val="1459177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156ED75-E7BD-4582-A8C1-61C9A0A3D239}"/>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817806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156ED75-E7BD-4582-A8C1-61C9A0A3D239}"/>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22962DFC-ADCA-430E-B2AC-5250989D8AD6}"/>
              </a:ext>
            </a:extLst>
          </p:cNvPr>
          <p:cNvSpPr>
            <a:spLocks noGrp="1"/>
          </p:cNvSpPr>
          <p:nvPr>
            <p:ph type="pic" sz="quarter" idx="11"/>
          </p:nvPr>
        </p:nvSpPr>
        <p:spPr>
          <a:xfrm>
            <a:off x="882316" y="2327942"/>
            <a:ext cx="10555705" cy="2949911"/>
          </a:xfrm>
          <a:custGeom>
            <a:avLst/>
            <a:gdLst>
              <a:gd name="connsiteX0" fmla="*/ 0 w 10555705"/>
              <a:gd name="connsiteY0" fmla="*/ 0 h 2949911"/>
              <a:gd name="connsiteX1" fmla="*/ 10555705 w 10555705"/>
              <a:gd name="connsiteY1" fmla="*/ 0 h 2949911"/>
              <a:gd name="connsiteX2" fmla="*/ 10555705 w 10555705"/>
              <a:gd name="connsiteY2" fmla="*/ 2949911 h 2949911"/>
              <a:gd name="connsiteX3" fmla="*/ 0 w 10555705"/>
              <a:gd name="connsiteY3" fmla="*/ 2949911 h 2949911"/>
            </a:gdLst>
            <a:ahLst/>
            <a:cxnLst>
              <a:cxn ang="0">
                <a:pos x="connsiteX0" y="connsiteY0"/>
              </a:cxn>
              <a:cxn ang="0">
                <a:pos x="connsiteX1" y="connsiteY1"/>
              </a:cxn>
              <a:cxn ang="0">
                <a:pos x="connsiteX2" y="connsiteY2"/>
              </a:cxn>
              <a:cxn ang="0">
                <a:pos x="connsiteX3" y="connsiteY3"/>
              </a:cxn>
            </a:cxnLst>
            <a:rect l="l" t="t" r="r" b="b"/>
            <a:pathLst>
              <a:path w="10555705" h="2949911">
                <a:moveTo>
                  <a:pt x="0" y="0"/>
                </a:moveTo>
                <a:lnTo>
                  <a:pt x="10555705" y="0"/>
                </a:lnTo>
                <a:lnTo>
                  <a:pt x="10555705" y="2949911"/>
                </a:lnTo>
                <a:lnTo>
                  <a:pt x="0" y="2949911"/>
                </a:lnTo>
                <a:close/>
              </a:path>
            </a:pathLst>
          </a:custGeom>
        </p:spPr>
        <p:txBody>
          <a:bodyPr wrap="square">
            <a:noAutofit/>
          </a:bodyPr>
          <a:lstStyle/>
          <a:p>
            <a:endParaRPr lang="en-US"/>
          </a:p>
        </p:txBody>
      </p:sp>
    </p:spTree>
    <p:extLst>
      <p:ext uri="{BB962C8B-B14F-4D97-AF65-F5344CB8AC3E}">
        <p14:creationId xmlns:p14="http://schemas.microsoft.com/office/powerpoint/2010/main" val="128461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03D2A04-BB01-4316-BC50-75A5B0E87612}"/>
              </a:ext>
            </a:extLst>
          </p:cNvPr>
          <p:cNvSpPr>
            <a:spLocks noGrp="1"/>
          </p:cNvSpPr>
          <p:nvPr>
            <p:ph type="pic" sz="quarter" idx="10"/>
          </p:nvPr>
        </p:nvSpPr>
        <p:spPr>
          <a:xfrm>
            <a:off x="7753349" y="0"/>
            <a:ext cx="4438650" cy="5429251"/>
          </a:xfrm>
          <a:custGeom>
            <a:avLst/>
            <a:gdLst>
              <a:gd name="connsiteX0" fmla="*/ 1333500 w 4438650"/>
              <a:gd name="connsiteY0" fmla="*/ 0 h 5429251"/>
              <a:gd name="connsiteX1" fmla="*/ 4438650 w 4438650"/>
              <a:gd name="connsiteY1" fmla="*/ 0 h 5429251"/>
              <a:gd name="connsiteX2" fmla="*/ 4438650 w 4438650"/>
              <a:gd name="connsiteY2" fmla="*/ 4362451 h 5429251"/>
              <a:gd name="connsiteX3" fmla="*/ 4267200 w 4438650"/>
              <a:gd name="connsiteY3" fmla="*/ 4362451 h 5429251"/>
              <a:gd name="connsiteX4" fmla="*/ 4267200 w 4438650"/>
              <a:gd name="connsiteY4" fmla="*/ 4800601 h 5429251"/>
              <a:gd name="connsiteX5" fmla="*/ 3962400 w 4438650"/>
              <a:gd name="connsiteY5" fmla="*/ 4800601 h 5429251"/>
              <a:gd name="connsiteX6" fmla="*/ 3962400 w 4438650"/>
              <a:gd name="connsiteY6" fmla="*/ 5353051 h 5429251"/>
              <a:gd name="connsiteX7" fmla="*/ 3562350 w 4438650"/>
              <a:gd name="connsiteY7" fmla="*/ 5353051 h 5429251"/>
              <a:gd name="connsiteX8" fmla="*/ 3562350 w 4438650"/>
              <a:gd name="connsiteY8" fmla="*/ 5429251 h 5429251"/>
              <a:gd name="connsiteX9" fmla="*/ 0 w 4438650"/>
              <a:gd name="connsiteY9" fmla="*/ 5429251 h 5429251"/>
              <a:gd name="connsiteX10" fmla="*/ 0 w 4438650"/>
              <a:gd name="connsiteY10" fmla="*/ 838200 h 5429251"/>
              <a:gd name="connsiteX11" fmla="*/ 400050 w 4438650"/>
              <a:gd name="connsiteY11" fmla="*/ 838200 h 5429251"/>
              <a:gd name="connsiteX12" fmla="*/ 400050 w 4438650"/>
              <a:gd name="connsiteY12" fmla="*/ 628650 h 5429251"/>
              <a:gd name="connsiteX13" fmla="*/ 762000 w 4438650"/>
              <a:gd name="connsiteY13" fmla="*/ 628650 h 5429251"/>
              <a:gd name="connsiteX14" fmla="*/ 762000 w 4438650"/>
              <a:gd name="connsiteY14" fmla="*/ 266700 h 5429251"/>
              <a:gd name="connsiteX15" fmla="*/ 1333500 w 4438650"/>
              <a:gd name="connsiteY15" fmla="*/ 266700 h 542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8650" h="5429251">
                <a:moveTo>
                  <a:pt x="1333500" y="0"/>
                </a:moveTo>
                <a:lnTo>
                  <a:pt x="4438650" y="0"/>
                </a:lnTo>
                <a:lnTo>
                  <a:pt x="4438650" y="4362451"/>
                </a:lnTo>
                <a:lnTo>
                  <a:pt x="4267200" y="4362451"/>
                </a:lnTo>
                <a:lnTo>
                  <a:pt x="4267200" y="4800601"/>
                </a:lnTo>
                <a:lnTo>
                  <a:pt x="3962400" y="4800601"/>
                </a:lnTo>
                <a:lnTo>
                  <a:pt x="3962400" y="5353051"/>
                </a:lnTo>
                <a:lnTo>
                  <a:pt x="3562350" y="5353051"/>
                </a:lnTo>
                <a:lnTo>
                  <a:pt x="3562350" y="5429251"/>
                </a:lnTo>
                <a:lnTo>
                  <a:pt x="0" y="5429251"/>
                </a:lnTo>
                <a:lnTo>
                  <a:pt x="0" y="838200"/>
                </a:lnTo>
                <a:lnTo>
                  <a:pt x="400050" y="838200"/>
                </a:lnTo>
                <a:lnTo>
                  <a:pt x="400050" y="628650"/>
                </a:lnTo>
                <a:lnTo>
                  <a:pt x="762000" y="628650"/>
                </a:lnTo>
                <a:lnTo>
                  <a:pt x="762000" y="266700"/>
                </a:lnTo>
                <a:lnTo>
                  <a:pt x="1333500" y="266700"/>
                </a:lnTo>
                <a:close/>
              </a:path>
            </a:pathLst>
          </a:custGeom>
        </p:spPr>
        <p:txBody>
          <a:bodyPr wrap="square">
            <a:noAutofit/>
          </a:bodyPr>
          <a:lstStyle/>
          <a:p>
            <a:endParaRPr lang="en-US"/>
          </a:p>
        </p:txBody>
      </p:sp>
    </p:spTree>
    <p:extLst>
      <p:ext uri="{BB962C8B-B14F-4D97-AF65-F5344CB8AC3E}">
        <p14:creationId xmlns:p14="http://schemas.microsoft.com/office/powerpoint/2010/main" val="2313208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255DAE5-E104-4C79-B883-20B7164A03D1}"/>
              </a:ext>
            </a:extLst>
          </p:cNvPr>
          <p:cNvSpPr>
            <a:spLocks noGrp="1"/>
          </p:cNvSpPr>
          <p:nvPr>
            <p:ph type="pic" sz="quarter" idx="10"/>
          </p:nvPr>
        </p:nvSpPr>
        <p:spPr>
          <a:xfrm>
            <a:off x="6760160" y="1049126"/>
            <a:ext cx="2575538" cy="2575538"/>
          </a:xfrm>
          <a:custGeom>
            <a:avLst/>
            <a:gdLst>
              <a:gd name="connsiteX0" fmla="*/ 0 w 2575538"/>
              <a:gd name="connsiteY0" fmla="*/ 0 h 2575538"/>
              <a:gd name="connsiteX1" fmla="*/ 2575538 w 2575538"/>
              <a:gd name="connsiteY1" fmla="*/ 0 h 2575538"/>
              <a:gd name="connsiteX2" fmla="*/ 2575538 w 2575538"/>
              <a:gd name="connsiteY2" fmla="*/ 2575538 h 2575538"/>
              <a:gd name="connsiteX3" fmla="*/ 0 w 2575538"/>
              <a:gd name="connsiteY3" fmla="*/ 2575538 h 2575538"/>
            </a:gdLst>
            <a:ahLst/>
            <a:cxnLst>
              <a:cxn ang="0">
                <a:pos x="connsiteX0" y="connsiteY0"/>
              </a:cxn>
              <a:cxn ang="0">
                <a:pos x="connsiteX1" y="connsiteY1"/>
              </a:cxn>
              <a:cxn ang="0">
                <a:pos x="connsiteX2" y="connsiteY2"/>
              </a:cxn>
              <a:cxn ang="0">
                <a:pos x="connsiteX3" y="connsiteY3"/>
              </a:cxn>
            </a:cxnLst>
            <a:rect l="l" t="t" r="r" b="b"/>
            <a:pathLst>
              <a:path w="2575538" h="2575538">
                <a:moveTo>
                  <a:pt x="0" y="0"/>
                </a:moveTo>
                <a:lnTo>
                  <a:pt x="2575538" y="0"/>
                </a:lnTo>
                <a:lnTo>
                  <a:pt x="2575538" y="2575538"/>
                </a:lnTo>
                <a:lnTo>
                  <a:pt x="0" y="2575538"/>
                </a:ln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82C0C92B-46F3-4EF8-A219-52933539B925}"/>
              </a:ext>
            </a:extLst>
          </p:cNvPr>
          <p:cNvSpPr>
            <a:spLocks noGrp="1"/>
          </p:cNvSpPr>
          <p:nvPr>
            <p:ph type="pic" sz="quarter" idx="11"/>
          </p:nvPr>
        </p:nvSpPr>
        <p:spPr>
          <a:xfrm>
            <a:off x="7323788" y="4212701"/>
            <a:ext cx="1701243" cy="1701243"/>
          </a:xfrm>
          <a:custGeom>
            <a:avLst/>
            <a:gdLst>
              <a:gd name="connsiteX0" fmla="*/ 0 w 1701243"/>
              <a:gd name="connsiteY0" fmla="*/ 0 h 1701243"/>
              <a:gd name="connsiteX1" fmla="*/ 1701243 w 1701243"/>
              <a:gd name="connsiteY1" fmla="*/ 0 h 1701243"/>
              <a:gd name="connsiteX2" fmla="*/ 1701243 w 1701243"/>
              <a:gd name="connsiteY2" fmla="*/ 1701243 h 1701243"/>
              <a:gd name="connsiteX3" fmla="*/ 0 w 1701243"/>
              <a:gd name="connsiteY3" fmla="*/ 1701243 h 1701243"/>
            </a:gdLst>
            <a:ahLst/>
            <a:cxnLst>
              <a:cxn ang="0">
                <a:pos x="connsiteX0" y="connsiteY0"/>
              </a:cxn>
              <a:cxn ang="0">
                <a:pos x="connsiteX1" y="connsiteY1"/>
              </a:cxn>
              <a:cxn ang="0">
                <a:pos x="connsiteX2" y="connsiteY2"/>
              </a:cxn>
              <a:cxn ang="0">
                <a:pos x="connsiteX3" y="connsiteY3"/>
              </a:cxn>
            </a:cxnLst>
            <a:rect l="l" t="t" r="r" b="b"/>
            <a:pathLst>
              <a:path w="1701243" h="1701243">
                <a:moveTo>
                  <a:pt x="0" y="0"/>
                </a:moveTo>
                <a:lnTo>
                  <a:pt x="1701243" y="0"/>
                </a:lnTo>
                <a:lnTo>
                  <a:pt x="1701243" y="1701243"/>
                </a:lnTo>
                <a:lnTo>
                  <a:pt x="0" y="1701243"/>
                </a:ln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E7F12ECD-7EC3-43AD-B642-6E23FD7235F5}"/>
              </a:ext>
            </a:extLst>
          </p:cNvPr>
          <p:cNvSpPr>
            <a:spLocks noGrp="1"/>
          </p:cNvSpPr>
          <p:nvPr>
            <p:ph type="pic" sz="quarter" idx="12"/>
          </p:nvPr>
        </p:nvSpPr>
        <p:spPr>
          <a:xfrm>
            <a:off x="9898132" y="2318740"/>
            <a:ext cx="1518877" cy="1518877"/>
          </a:xfrm>
          <a:custGeom>
            <a:avLst/>
            <a:gdLst>
              <a:gd name="connsiteX0" fmla="*/ 0 w 1518877"/>
              <a:gd name="connsiteY0" fmla="*/ 0 h 1518877"/>
              <a:gd name="connsiteX1" fmla="*/ 1518877 w 1518877"/>
              <a:gd name="connsiteY1" fmla="*/ 0 h 1518877"/>
              <a:gd name="connsiteX2" fmla="*/ 1518877 w 1518877"/>
              <a:gd name="connsiteY2" fmla="*/ 1518877 h 1518877"/>
              <a:gd name="connsiteX3" fmla="*/ 0 w 1518877"/>
              <a:gd name="connsiteY3" fmla="*/ 1518877 h 1518877"/>
            </a:gdLst>
            <a:ahLst/>
            <a:cxnLst>
              <a:cxn ang="0">
                <a:pos x="connsiteX0" y="connsiteY0"/>
              </a:cxn>
              <a:cxn ang="0">
                <a:pos x="connsiteX1" y="connsiteY1"/>
              </a:cxn>
              <a:cxn ang="0">
                <a:pos x="connsiteX2" y="connsiteY2"/>
              </a:cxn>
              <a:cxn ang="0">
                <a:pos x="connsiteX3" y="connsiteY3"/>
              </a:cxn>
            </a:cxnLst>
            <a:rect l="l" t="t" r="r" b="b"/>
            <a:pathLst>
              <a:path w="1518877" h="1518877">
                <a:moveTo>
                  <a:pt x="0" y="0"/>
                </a:moveTo>
                <a:lnTo>
                  <a:pt x="1518877" y="0"/>
                </a:lnTo>
                <a:lnTo>
                  <a:pt x="1518877" y="1518877"/>
                </a:lnTo>
                <a:lnTo>
                  <a:pt x="0" y="1518877"/>
                </a:lnTo>
                <a:close/>
              </a:path>
            </a:pathLst>
          </a:custGeom>
        </p:spPr>
        <p:txBody>
          <a:bodyPr wrap="square">
            <a:noAutofit/>
          </a:bodyPr>
          <a:lstStyle/>
          <a:p>
            <a:endParaRPr lang="en-US"/>
          </a:p>
        </p:txBody>
      </p:sp>
    </p:spTree>
    <p:extLst>
      <p:ext uri="{BB962C8B-B14F-4D97-AF65-F5344CB8AC3E}">
        <p14:creationId xmlns:p14="http://schemas.microsoft.com/office/powerpoint/2010/main" val="105845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EB0F65-841E-4E97-879D-8513221A4359}"/>
              </a:ext>
            </a:extLst>
          </p:cNvPr>
          <p:cNvSpPr>
            <a:spLocks noGrp="1"/>
          </p:cNvSpPr>
          <p:nvPr>
            <p:ph type="pic" sz="quarter" idx="10"/>
          </p:nvPr>
        </p:nvSpPr>
        <p:spPr>
          <a:xfrm>
            <a:off x="1795150" y="-871850"/>
            <a:ext cx="8601698" cy="8601698"/>
          </a:xfrm>
          <a:custGeom>
            <a:avLst/>
            <a:gdLst>
              <a:gd name="connsiteX0" fmla="*/ 4300849 w 8601698"/>
              <a:gd name="connsiteY0" fmla="*/ 0 h 8601698"/>
              <a:gd name="connsiteX1" fmla="*/ 8601698 w 8601698"/>
              <a:gd name="connsiteY1" fmla="*/ 4300849 h 8601698"/>
              <a:gd name="connsiteX2" fmla="*/ 4300849 w 8601698"/>
              <a:gd name="connsiteY2" fmla="*/ 8601698 h 8601698"/>
              <a:gd name="connsiteX3" fmla="*/ 0 w 8601698"/>
              <a:gd name="connsiteY3" fmla="*/ 4300849 h 8601698"/>
              <a:gd name="connsiteX4" fmla="*/ 4300849 w 8601698"/>
              <a:gd name="connsiteY4" fmla="*/ 0 h 860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698" h="8601698">
                <a:moveTo>
                  <a:pt x="4300849" y="0"/>
                </a:moveTo>
                <a:cubicBezTo>
                  <a:pt x="6676142" y="0"/>
                  <a:pt x="8601698" y="1925556"/>
                  <a:pt x="8601698" y="4300849"/>
                </a:cubicBezTo>
                <a:cubicBezTo>
                  <a:pt x="8601698" y="6676142"/>
                  <a:pt x="6676142" y="8601698"/>
                  <a:pt x="4300849" y="8601698"/>
                </a:cubicBezTo>
                <a:cubicBezTo>
                  <a:pt x="1925556" y="8601698"/>
                  <a:pt x="0" y="6676142"/>
                  <a:pt x="0" y="4300849"/>
                </a:cubicBezTo>
                <a:cubicBezTo>
                  <a:pt x="0" y="1925556"/>
                  <a:pt x="1925556" y="0"/>
                  <a:pt x="430084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943426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FE2DC31-0C55-41E6-9B65-6A4F66248F2D}"/>
              </a:ext>
            </a:extLst>
          </p:cNvPr>
          <p:cNvSpPr>
            <a:spLocks noGrp="1"/>
          </p:cNvSpPr>
          <p:nvPr>
            <p:ph type="pic" sz="quarter" idx="10"/>
          </p:nvPr>
        </p:nvSpPr>
        <p:spPr>
          <a:xfrm>
            <a:off x="7540282" y="1656470"/>
            <a:ext cx="2327935" cy="3545059"/>
          </a:xfrm>
          <a:custGeom>
            <a:avLst/>
            <a:gdLst>
              <a:gd name="connsiteX0" fmla="*/ 0 w 2327935"/>
              <a:gd name="connsiteY0" fmla="*/ 0 h 3545059"/>
              <a:gd name="connsiteX1" fmla="*/ 2327935 w 2327935"/>
              <a:gd name="connsiteY1" fmla="*/ 0 h 3545059"/>
              <a:gd name="connsiteX2" fmla="*/ 2327935 w 2327935"/>
              <a:gd name="connsiteY2" fmla="*/ 3545059 h 3545059"/>
              <a:gd name="connsiteX3" fmla="*/ 0 w 2327935"/>
              <a:gd name="connsiteY3" fmla="*/ 3545059 h 3545059"/>
            </a:gdLst>
            <a:ahLst/>
            <a:cxnLst>
              <a:cxn ang="0">
                <a:pos x="connsiteX0" y="connsiteY0"/>
              </a:cxn>
              <a:cxn ang="0">
                <a:pos x="connsiteX1" y="connsiteY1"/>
              </a:cxn>
              <a:cxn ang="0">
                <a:pos x="connsiteX2" y="connsiteY2"/>
              </a:cxn>
              <a:cxn ang="0">
                <a:pos x="connsiteX3" y="connsiteY3"/>
              </a:cxn>
            </a:cxnLst>
            <a:rect l="l" t="t" r="r" b="b"/>
            <a:pathLst>
              <a:path w="2327935" h="3545059">
                <a:moveTo>
                  <a:pt x="0" y="0"/>
                </a:moveTo>
                <a:lnTo>
                  <a:pt x="2327935" y="0"/>
                </a:lnTo>
                <a:lnTo>
                  <a:pt x="2327935" y="3545059"/>
                </a:lnTo>
                <a:lnTo>
                  <a:pt x="0" y="3545059"/>
                </a:lnTo>
                <a:close/>
              </a:path>
            </a:pathLst>
          </a:custGeom>
        </p:spPr>
        <p:txBody>
          <a:bodyPr wrap="square">
            <a:noAutofit/>
          </a:bodyPr>
          <a:lstStyle/>
          <a:p>
            <a:endParaRPr lang="en-US"/>
          </a:p>
        </p:txBody>
      </p:sp>
    </p:spTree>
    <p:extLst>
      <p:ext uri="{BB962C8B-B14F-4D97-AF65-F5344CB8AC3E}">
        <p14:creationId xmlns:p14="http://schemas.microsoft.com/office/powerpoint/2010/main" val="343156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A569CE3-903D-464E-BA90-B0458B85E945}"/>
              </a:ext>
            </a:extLst>
          </p:cNvPr>
          <p:cNvSpPr>
            <a:spLocks noGrp="1"/>
          </p:cNvSpPr>
          <p:nvPr>
            <p:ph type="pic" sz="quarter" idx="10"/>
          </p:nvPr>
        </p:nvSpPr>
        <p:spPr>
          <a:xfrm>
            <a:off x="0" y="0"/>
            <a:ext cx="6090557" cy="6858000"/>
          </a:xfrm>
          <a:custGeom>
            <a:avLst/>
            <a:gdLst>
              <a:gd name="connsiteX0" fmla="*/ 0 w 6090557"/>
              <a:gd name="connsiteY0" fmla="*/ 0 h 6858000"/>
              <a:gd name="connsiteX1" fmla="*/ 6090557 w 6090557"/>
              <a:gd name="connsiteY1" fmla="*/ 0 h 6858000"/>
              <a:gd name="connsiteX2" fmla="*/ 6090557 w 6090557"/>
              <a:gd name="connsiteY2" fmla="*/ 6858000 h 6858000"/>
              <a:gd name="connsiteX3" fmla="*/ 0 w 60905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0557" h="6858000">
                <a:moveTo>
                  <a:pt x="0" y="0"/>
                </a:moveTo>
                <a:lnTo>
                  <a:pt x="6090557" y="0"/>
                </a:lnTo>
                <a:lnTo>
                  <a:pt x="6090557"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728140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4512A4-C9FD-49B7-836E-D97ADC40E68F}"/>
              </a:ext>
            </a:extLst>
          </p:cNvPr>
          <p:cNvSpPr>
            <a:spLocks noGrp="1"/>
          </p:cNvSpPr>
          <p:nvPr>
            <p:ph type="pic" sz="quarter" idx="10"/>
          </p:nvPr>
        </p:nvSpPr>
        <p:spPr>
          <a:xfrm>
            <a:off x="0" y="3412672"/>
            <a:ext cx="12192000" cy="3445328"/>
          </a:xfrm>
          <a:custGeom>
            <a:avLst/>
            <a:gdLst>
              <a:gd name="connsiteX0" fmla="*/ 0 w 6090557"/>
              <a:gd name="connsiteY0" fmla="*/ 0 h 6858000"/>
              <a:gd name="connsiteX1" fmla="*/ 6090557 w 6090557"/>
              <a:gd name="connsiteY1" fmla="*/ 0 h 6858000"/>
              <a:gd name="connsiteX2" fmla="*/ 6090557 w 6090557"/>
              <a:gd name="connsiteY2" fmla="*/ 6858000 h 6858000"/>
              <a:gd name="connsiteX3" fmla="*/ 0 w 60905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0557" h="6858000">
                <a:moveTo>
                  <a:pt x="0" y="0"/>
                </a:moveTo>
                <a:lnTo>
                  <a:pt x="6090557" y="0"/>
                </a:lnTo>
                <a:lnTo>
                  <a:pt x="6090557"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32080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8A5D584-2072-48D5-83A8-A21AF4A7B466}"/>
              </a:ext>
            </a:extLst>
          </p:cNvPr>
          <p:cNvSpPr>
            <a:spLocks noGrp="1"/>
          </p:cNvSpPr>
          <p:nvPr>
            <p:ph type="pic" sz="quarter" idx="10"/>
          </p:nvPr>
        </p:nvSpPr>
        <p:spPr>
          <a:xfrm>
            <a:off x="-1" y="0"/>
            <a:ext cx="8278584" cy="1887109"/>
          </a:xfrm>
          <a:custGeom>
            <a:avLst/>
            <a:gdLst>
              <a:gd name="connsiteX0" fmla="*/ 6398076 w 8278584"/>
              <a:gd name="connsiteY0" fmla="*/ 4321 h 1887109"/>
              <a:gd name="connsiteX1" fmla="*/ 8278584 w 8278584"/>
              <a:gd name="connsiteY1" fmla="*/ 6602 h 1887109"/>
              <a:gd name="connsiteX2" fmla="*/ 6398076 w 8278584"/>
              <a:gd name="connsiteY2" fmla="*/ 1887109 h 1887109"/>
              <a:gd name="connsiteX3" fmla="*/ 4517569 w 8278584"/>
              <a:gd name="connsiteY3" fmla="*/ 6602 h 1887109"/>
              <a:gd name="connsiteX4" fmla="*/ 1880507 w 8278584"/>
              <a:gd name="connsiteY4" fmla="*/ 0 h 1887109"/>
              <a:gd name="connsiteX5" fmla="*/ 3761015 w 8278584"/>
              <a:gd name="connsiteY5" fmla="*/ 2281 h 1887109"/>
              <a:gd name="connsiteX6" fmla="*/ 1880507 w 8278584"/>
              <a:gd name="connsiteY6" fmla="*/ 1882788 h 1887109"/>
              <a:gd name="connsiteX7" fmla="*/ 0 w 8278584"/>
              <a:gd name="connsiteY7" fmla="*/ 2281 h 188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8584" h="1887109">
                <a:moveTo>
                  <a:pt x="6398076" y="4321"/>
                </a:moveTo>
                <a:lnTo>
                  <a:pt x="8278584" y="6602"/>
                </a:lnTo>
                <a:lnTo>
                  <a:pt x="6398076" y="1887109"/>
                </a:lnTo>
                <a:lnTo>
                  <a:pt x="4517569" y="6602"/>
                </a:lnTo>
                <a:close/>
                <a:moveTo>
                  <a:pt x="1880507" y="0"/>
                </a:moveTo>
                <a:lnTo>
                  <a:pt x="3761015" y="2281"/>
                </a:lnTo>
                <a:lnTo>
                  <a:pt x="1880507" y="1882788"/>
                </a:lnTo>
                <a:lnTo>
                  <a:pt x="0" y="2281"/>
                </a:ln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8086E5FC-FAC2-4494-93B3-D6BA341D3765}"/>
              </a:ext>
            </a:extLst>
          </p:cNvPr>
          <p:cNvSpPr>
            <a:spLocks noGrp="1"/>
          </p:cNvSpPr>
          <p:nvPr>
            <p:ph type="pic" sz="quarter" idx="11"/>
          </p:nvPr>
        </p:nvSpPr>
        <p:spPr>
          <a:xfrm>
            <a:off x="2258784" y="212273"/>
            <a:ext cx="3761015" cy="3761015"/>
          </a:xfrm>
          <a:custGeom>
            <a:avLst/>
            <a:gdLst>
              <a:gd name="connsiteX0" fmla="*/ 1880507 w 3761015"/>
              <a:gd name="connsiteY0" fmla="*/ 0 h 3761015"/>
              <a:gd name="connsiteX1" fmla="*/ 3761015 w 3761015"/>
              <a:gd name="connsiteY1" fmla="*/ 1880508 h 3761015"/>
              <a:gd name="connsiteX2" fmla="*/ 1880507 w 3761015"/>
              <a:gd name="connsiteY2" fmla="*/ 3761015 h 3761015"/>
              <a:gd name="connsiteX3" fmla="*/ 0 w 3761015"/>
              <a:gd name="connsiteY3" fmla="*/ 1880508 h 3761015"/>
            </a:gdLst>
            <a:ahLst/>
            <a:cxnLst>
              <a:cxn ang="0">
                <a:pos x="connsiteX0" y="connsiteY0"/>
              </a:cxn>
              <a:cxn ang="0">
                <a:pos x="connsiteX1" y="connsiteY1"/>
              </a:cxn>
              <a:cxn ang="0">
                <a:pos x="connsiteX2" y="connsiteY2"/>
              </a:cxn>
              <a:cxn ang="0">
                <a:pos x="connsiteX3" y="connsiteY3"/>
              </a:cxn>
            </a:cxnLst>
            <a:rect l="l" t="t" r="r" b="b"/>
            <a:pathLst>
              <a:path w="3761015" h="3761015">
                <a:moveTo>
                  <a:pt x="1880507" y="0"/>
                </a:moveTo>
                <a:lnTo>
                  <a:pt x="3761015" y="1880508"/>
                </a:lnTo>
                <a:lnTo>
                  <a:pt x="1880507" y="3761015"/>
                </a:lnTo>
                <a:lnTo>
                  <a:pt x="0" y="1880508"/>
                </a:lnTo>
                <a:close/>
              </a:path>
            </a:pathLst>
          </a:custGeom>
        </p:spPr>
        <p:txBody>
          <a:bodyPr wrap="square">
            <a:noAutofit/>
          </a:bodyPr>
          <a:lstStyle/>
          <a:p>
            <a:endParaRPr lang="en-US"/>
          </a:p>
        </p:txBody>
      </p:sp>
    </p:spTree>
    <p:extLst>
      <p:ext uri="{BB962C8B-B14F-4D97-AF65-F5344CB8AC3E}">
        <p14:creationId xmlns:p14="http://schemas.microsoft.com/office/powerpoint/2010/main" val="2311825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E3887074-C095-490E-BA0C-2B05FE9318AA}"/>
              </a:ext>
            </a:extLst>
          </p:cNvPr>
          <p:cNvSpPr>
            <a:spLocks noGrp="1"/>
          </p:cNvSpPr>
          <p:nvPr>
            <p:ph type="pic" sz="quarter" idx="10"/>
          </p:nvPr>
        </p:nvSpPr>
        <p:spPr>
          <a:xfrm>
            <a:off x="0" y="-19741"/>
            <a:ext cx="3483428" cy="1719435"/>
          </a:xfrm>
          <a:custGeom>
            <a:avLst/>
            <a:gdLst>
              <a:gd name="connsiteX0" fmla="*/ 0 w 3483428"/>
              <a:gd name="connsiteY0" fmla="*/ 0 h 1719435"/>
              <a:gd name="connsiteX1" fmla="*/ 1741714 w 3483428"/>
              <a:gd name="connsiteY1" fmla="*/ 0 h 1719435"/>
              <a:gd name="connsiteX2" fmla="*/ 1741714 w 3483428"/>
              <a:gd name="connsiteY2" fmla="*/ 0 h 1719435"/>
              <a:gd name="connsiteX3" fmla="*/ 3483428 w 3483428"/>
              <a:gd name="connsiteY3" fmla="*/ 0 h 1719435"/>
              <a:gd name="connsiteX4" fmla="*/ 3483428 w 3483428"/>
              <a:gd name="connsiteY4" fmla="*/ 1719435 h 1719435"/>
              <a:gd name="connsiteX5" fmla="*/ 1741714 w 3483428"/>
              <a:gd name="connsiteY5" fmla="*/ 1719435 h 1719435"/>
              <a:gd name="connsiteX6" fmla="*/ 0 w 3483428"/>
              <a:gd name="connsiteY6" fmla="*/ 1719435 h 171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28" h="1719435">
                <a:moveTo>
                  <a:pt x="0" y="0"/>
                </a:moveTo>
                <a:lnTo>
                  <a:pt x="1741714" y="0"/>
                </a:lnTo>
                <a:lnTo>
                  <a:pt x="1741714" y="0"/>
                </a:lnTo>
                <a:lnTo>
                  <a:pt x="3483428" y="0"/>
                </a:lnTo>
                <a:lnTo>
                  <a:pt x="3483428" y="1719435"/>
                </a:lnTo>
                <a:lnTo>
                  <a:pt x="1741714" y="1719435"/>
                </a:lnTo>
                <a:lnTo>
                  <a:pt x="0" y="1719435"/>
                </a:lnTo>
                <a:close/>
              </a:path>
            </a:pathLst>
          </a:custGeom>
        </p:spPr>
        <p:txBody>
          <a:bodyPr wrap="square">
            <a:noAutofit/>
          </a:bodyPr>
          <a:lstStyle/>
          <a:p>
            <a:endParaRPr lang="en-US"/>
          </a:p>
        </p:txBody>
      </p:sp>
      <p:sp>
        <p:nvSpPr>
          <p:cNvPr id="50" name="Picture Placeholder 49">
            <a:extLst>
              <a:ext uri="{FF2B5EF4-FFF2-40B4-BE49-F238E27FC236}">
                <a16:creationId xmlns:a16="http://schemas.microsoft.com/office/drawing/2014/main" id="{AE73F461-74C4-4EF2-B624-9FF24F831DD5}"/>
              </a:ext>
            </a:extLst>
          </p:cNvPr>
          <p:cNvSpPr>
            <a:spLocks noGrp="1"/>
          </p:cNvSpPr>
          <p:nvPr>
            <p:ph type="pic" sz="quarter" idx="11"/>
          </p:nvPr>
        </p:nvSpPr>
        <p:spPr>
          <a:xfrm>
            <a:off x="8708571" y="1699696"/>
            <a:ext cx="3483429" cy="1719435"/>
          </a:xfrm>
          <a:custGeom>
            <a:avLst/>
            <a:gdLst>
              <a:gd name="connsiteX0" fmla="*/ 1741715 w 3483429"/>
              <a:gd name="connsiteY0" fmla="*/ 0 h 1719435"/>
              <a:gd name="connsiteX1" fmla="*/ 3483429 w 3483429"/>
              <a:gd name="connsiteY1" fmla="*/ 0 h 1719435"/>
              <a:gd name="connsiteX2" fmla="*/ 3483429 w 3483429"/>
              <a:gd name="connsiteY2" fmla="*/ 1719435 h 1719435"/>
              <a:gd name="connsiteX3" fmla="*/ 1741715 w 3483429"/>
              <a:gd name="connsiteY3" fmla="*/ 1719435 h 1719435"/>
              <a:gd name="connsiteX4" fmla="*/ 0 w 3483429"/>
              <a:gd name="connsiteY4" fmla="*/ 0 h 1719435"/>
              <a:gd name="connsiteX5" fmla="*/ 1741714 w 3483429"/>
              <a:gd name="connsiteY5" fmla="*/ 0 h 1719435"/>
              <a:gd name="connsiteX6" fmla="*/ 1741714 w 3483429"/>
              <a:gd name="connsiteY6" fmla="*/ 1719435 h 1719435"/>
              <a:gd name="connsiteX7" fmla="*/ 0 w 3483429"/>
              <a:gd name="connsiteY7" fmla="*/ 1719435 h 171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3429" h="1719435">
                <a:moveTo>
                  <a:pt x="1741715" y="0"/>
                </a:moveTo>
                <a:lnTo>
                  <a:pt x="3483429" y="0"/>
                </a:lnTo>
                <a:lnTo>
                  <a:pt x="3483429" y="1719435"/>
                </a:lnTo>
                <a:lnTo>
                  <a:pt x="1741715" y="1719435"/>
                </a:lnTo>
                <a:close/>
                <a:moveTo>
                  <a:pt x="0" y="0"/>
                </a:moveTo>
                <a:lnTo>
                  <a:pt x="1741714" y="0"/>
                </a:lnTo>
                <a:lnTo>
                  <a:pt x="1741714" y="1719435"/>
                </a:lnTo>
                <a:lnTo>
                  <a:pt x="0" y="1719435"/>
                </a:lnTo>
                <a:close/>
              </a:path>
            </a:pathLst>
          </a:custGeom>
        </p:spPr>
        <p:txBody>
          <a:bodyPr wrap="square">
            <a:noAutofit/>
          </a:bodyPr>
          <a:lstStyle/>
          <a:p>
            <a:endParaRPr lang="en-US"/>
          </a:p>
        </p:txBody>
      </p:sp>
      <p:sp>
        <p:nvSpPr>
          <p:cNvPr id="53" name="Picture Placeholder 52">
            <a:extLst>
              <a:ext uri="{FF2B5EF4-FFF2-40B4-BE49-F238E27FC236}">
                <a16:creationId xmlns:a16="http://schemas.microsoft.com/office/drawing/2014/main" id="{67D16483-D7DE-481F-BC54-FEA76D506C7A}"/>
              </a:ext>
            </a:extLst>
          </p:cNvPr>
          <p:cNvSpPr>
            <a:spLocks noGrp="1"/>
          </p:cNvSpPr>
          <p:nvPr>
            <p:ph type="pic" sz="quarter" idx="12"/>
          </p:nvPr>
        </p:nvSpPr>
        <p:spPr>
          <a:xfrm>
            <a:off x="3483428" y="3419128"/>
            <a:ext cx="3483428" cy="3438871"/>
          </a:xfrm>
          <a:custGeom>
            <a:avLst/>
            <a:gdLst>
              <a:gd name="connsiteX0" fmla="*/ 0 w 3483428"/>
              <a:gd name="connsiteY0" fmla="*/ 0 h 1719435"/>
              <a:gd name="connsiteX1" fmla="*/ 1741714 w 3483428"/>
              <a:gd name="connsiteY1" fmla="*/ 0 h 1719435"/>
              <a:gd name="connsiteX2" fmla="*/ 3483428 w 3483428"/>
              <a:gd name="connsiteY2" fmla="*/ 0 h 1719435"/>
              <a:gd name="connsiteX3" fmla="*/ 3483428 w 3483428"/>
              <a:gd name="connsiteY3" fmla="*/ 1719435 h 1719435"/>
              <a:gd name="connsiteX4" fmla="*/ 1741714 w 3483428"/>
              <a:gd name="connsiteY4" fmla="*/ 1719435 h 1719435"/>
              <a:gd name="connsiteX5" fmla="*/ 0 w 3483428"/>
              <a:gd name="connsiteY5" fmla="*/ 1719435 h 171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3428" h="1719435">
                <a:moveTo>
                  <a:pt x="0" y="0"/>
                </a:moveTo>
                <a:lnTo>
                  <a:pt x="1741714" y="0"/>
                </a:lnTo>
                <a:lnTo>
                  <a:pt x="3483428" y="0"/>
                </a:lnTo>
                <a:lnTo>
                  <a:pt x="3483428" y="1719435"/>
                </a:lnTo>
                <a:lnTo>
                  <a:pt x="1741714" y="1719435"/>
                </a:lnTo>
                <a:lnTo>
                  <a:pt x="0" y="1719435"/>
                </a:lnTo>
                <a:close/>
              </a:path>
            </a:pathLst>
          </a:custGeom>
        </p:spPr>
        <p:txBody>
          <a:bodyPr wrap="square">
            <a:noAutofit/>
          </a:bodyPr>
          <a:lstStyle/>
          <a:p>
            <a:endParaRPr lang="en-US"/>
          </a:p>
        </p:txBody>
      </p:sp>
      <p:sp>
        <p:nvSpPr>
          <p:cNvPr id="56" name="Picture Placeholder 55">
            <a:extLst>
              <a:ext uri="{FF2B5EF4-FFF2-40B4-BE49-F238E27FC236}">
                <a16:creationId xmlns:a16="http://schemas.microsoft.com/office/drawing/2014/main" id="{DCE87A2F-FFA6-4567-97C1-CC2F5B3562E0}"/>
              </a:ext>
            </a:extLst>
          </p:cNvPr>
          <p:cNvSpPr>
            <a:spLocks noGrp="1"/>
          </p:cNvSpPr>
          <p:nvPr>
            <p:ph type="pic" sz="quarter" idx="13"/>
          </p:nvPr>
        </p:nvSpPr>
        <p:spPr>
          <a:xfrm>
            <a:off x="6966857" y="3419130"/>
            <a:ext cx="3483428" cy="1719435"/>
          </a:xfrm>
          <a:custGeom>
            <a:avLst/>
            <a:gdLst>
              <a:gd name="connsiteX0" fmla="*/ 0 w 3483428"/>
              <a:gd name="connsiteY0" fmla="*/ 0 h 1719435"/>
              <a:gd name="connsiteX1" fmla="*/ 1741714 w 3483428"/>
              <a:gd name="connsiteY1" fmla="*/ 0 h 1719435"/>
              <a:gd name="connsiteX2" fmla="*/ 3483428 w 3483428"/>
              <a:gd name="connsiteY2" fmla="*/ 0 h 1719435"/>
              <a:gd name="connsiteX3" fmla="*/ 3483428 w 3483428"/>
              <a:gd name="connsiteY3" fmla="*/ 1719435 h 1719435"/>
              <a:gd name="connsiteX4" fmla="*/ 1741714 w 3483428"/>
              <a:gd name="connsiteY4" fmla="*/ 1719435 h 1719435"/>
              <a:gd name="connsiteX5" fmla="*/ 0 w 3483428"/>
              <a:gd name="connsiteY5" fmla="*/ 1719435 h 171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3428" h="1719435">
                <a:moveTo>
                  <a:pt x="0" y="0"/>
                </a:moveTo>
                <a:lnTo>
                  <a:pt x="1741714" y="0"/>
                </a:lnTo>
                <a:lnTo>
                  <a:pt x="3483428" y="0"/>
                </a:lnTo>
                <a:lnTo>
                  <a:pt x="3483428" y="1719435"/>
                </a:lnTo>
                <a:lnTo>
                  <a:pt x="1741714" y="1719435"/>
                </a:lnTo>
                <a:lnTo>
                  <a:pt x="0" y="1719435"/>
                </a:lnTo>
                <a:close/>
              </a:path>
            </a:pathLst>
          </a:custGeom>
        </p:spPr>
        <p:txBody>
          <a:bodyPr wrap="square">
            <a:noAutofit/>
          </a:bodyPr>
          <a:lstStyle/>
          <a:p>
            <a:endParaRPr lang="en-US"/>
          </a:p>
        </p:txBody>
      </p:sp>
      <p:sp>
        <p:nvSpPr>
          <p:cNvPr id="62" name="Picture Placeholder 61">
            <a:extLst>
              <a:ext uri="{FF2B5EF4-FFF2-40B4-BE49-F238E27FC236}">
                <a16:creationId xmlns:a16="http://schemas.microsoft.com/office/drawing/2014/main" id="{211A6A5C-87BF-4BC9-888F-B014E81FE3B4}"/>
              </a:ext>
            </a:extLst>
          </p:cNvPr>
          <p:cNvSpPr>
            <a:spLocks noGrp="1"/>
          </p:cNvSpPr>
          <p:nvPr>
            <p:ph type="pic" sz="quarter" idx="14"/>
          </p:nvPr>
        </p:nvSpPr>
        <p:spPr>
          <a:xfrm>
            <a:off x="5225143" y="-19740"/>
            <a:ext cx="3483428" cy="1719435"/>
          </a:xfrm>
          <a:custGeom>
            <a:avLst/>
            <a:gdLst>
              <a:gd name="connsiteX0" fmla="*/ 1741714 w 3483428"/>
              <a:gd name="connsiteY0" fmla="*/ 0 h 1719435"/>
              <a:gd name="connsiteX1" fmla="*/ 3483428 w 3483428"/>
              <a:gd name="connsiteY1" fmla="*/ 0 h 1719435"/>
              <a:gd name="connsiteX2" fmla="*/ 3483428 w 3483428"/>
              <a:gd name="connsiteY2" fmla="*/ 1719435 h 1719435"/>
              <a:gd name="connsiteX3" fmla="*/ 1741714 w 3483428"/>
              <a:gd name="connsiteY3" fmla="*/ 1719435 h 1719435"/>
              <a:gd name="connsiteX4" fmla="*/ 0 w 3483428"/>
              <a:gd name="connsiteY4" fmla="*/ 1719435 h 1719435"/>
              <a:gd name="connsiteX5" fmla="*/ 0 w 3483428"/>
              <a:gd name="connsiteY5" fmla="*/ 0 h 1719435"/>
              <a:gd name="connsiteX6" fmla="*/ 1741714 w 3483428"/>
              <a:gd name="connsiteY6" fmla="*/ 0 h 171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28" h="1719435">
                <a:moveTo>
                  <a:pt x="1741714" y="0"/>
                </a:moveTo>
                <a:lnTo>
                  <a:pt x="3483428" y="0"/>
                </a:lnTo>
                <a:lnTo>
                  <a:pt x="3483428" y="1719435"/>
                </a:lnTo>
                <a:lnTo>
                  <a:pt x="1741714" y="1719435"/>
                </a:lnTo>
                <a:lnTo>
                  <a:pt x="0" y="1719435"/>
                </a:lnTo>
                <a:lnTo>
                  <a:pt x="0" y="0"/>
                </a:lnTo>
                <a:lnTo>
                  <a:pt x="1741714" y="0"/>
                </a:lnTo>
                <a:close/>
              </a:path>
            </a:pathLst>
          </a:custGeom>
        </p:spPr>
        <p:txBody>
          <a:bodyPr wrap="square">
            <a:noAutofit/>
          </a:bodyPr>
          <a:lstStyle/>
          <a:p>
            <a:endParaRPr lang="en-US"/>
          </a:p>
        </p:txBody>
      </p:sp>
      <p:sp>
        <p:nvSpPr>
          <p:cNvPr id="65" name="Picture Placeholder 64">
            <a:extLst>
              <a:ext uri="{FF2B5EF4-FFF2-40B4-BE49-F238E27FC236}">
                <a16:creationId xmlns:a16="http://schemas.microsoft.com/office/drawing/2014/main" id="{42103200-598B-4824-8853-BA8E01685D25}"/>
              </a:ext>
            </a:extLst>
          </p:cNvPr>
          <p:cNvSpPr>
            <a:spLocks noGrp="1"/>
          </p:cNvSpPr>
          <p:nvPr>
            <p:ph type="pic" sz="quarter" idx="15"/>
          </p:nvPr>
        </p:nvSpPr>
        <p:spPr>
          <a:xfrm>
            <a:off x="0" y="1699694"/>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70" name="Picture Placeholder 69">
            <a:extLst>
              <a:ext uri="{FF2B5EF4-FFF2-40B4-BE49-F238E27FC236}">
                <a16:creationId xmlns:a16="http://schemas.microsoft.com/office/drawing/2014/main" id="{167DD14E-0AFD-4322-9295-3D240A72B0C3}"/>
              </a:ext>
            </a:extLst>
          </p:cNvPr>
          <p:cNvSpPr>
            <a:spLocks noGrp="1"/>
          </p:cNvSpPr>
          <p:nvPr>
            <p:ph type="pic" sz="quarter" idx="16"/>
          </p:nvPr>
        </p:nvSpPr>
        <p:spPr>
          <a:xfrm>
            <a:off x="1741713" y="1699694"/>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73" name="Picture Placeholder 72">
            <a:extLst>
              <a:ext uri="{FF2B5EF4-FFF2-40B4-BE49-F238E27FC236}">
                <a16:creationId xmlns:a16="http://schemas.microsoft.com/office/drawing/2014/main" id="{E42B80EE-64D5-4A70-8AD2-5C128B3FCA66}"/>
              </a:ext>
            </a:extLst>
          </p:cNvPr>
          <p:cNvSpPr>
            <a:spLocks noGrp="1"/>
          </p:cNvSpPr>
          <p:nvPr>
            <p:ph type="pic" sz="quarter" idx="17"/>
          </p:nvPr>
        </p:nvSpPr>
        <p:spPr>
          <a:xfrm>
            <a:off x="3483428" y="1699695"/>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76" name="Picture Placeholder 75">
            <a:extLst>
              <a:ext uri="{FF2B5EF4-FFF2-40B4-BE49-F238E27FC236}">
                <a16:creationId xmlns:a16="http://schemas.microsoft.com/office/drawing/2014/main" id="{402801C7-F70D-4B56-877F-8DBD46C5C7FE}"/>
              </a:ext>
            </a:extLst>
          </p:cNvPr>
          <p:cNvSpPr>
            <a:spLocks noGrp="1"/>
          </p:cNvSpPr>
          <p:nvPr>
            <p:ph type="pic" sz="quarter" idx="18"/>
          </p:nvPr>
        </p:nvSpPr>
        <p:spPr>
          <a:xfrm>
            <a:off x="3483429" y="-19740"/>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79" name="Picture Placeholder 78">
            <a:extLst>
              <a:ext uri="{FF2B5EF4-FFF2-40B4-BE49-F238E27FC236}">
                <a16:creationId xmlns:a16="http://schemas.microsoft.com/office/drawing/2014/main" id="{0C697B52-02CF-4A85-B799-584613DA1C93}"/>
              </a:ext>
            </a:extLst>
          </p:cNvPr>
          <p:cNvSpPr>
            <a:spLocks noGrp="1"/>
          </p:cNvSpPr>
          <p:nvPr>
            <p:ph type="pic" sz="quarter" idx="19"/>
          </p:nvPr>
        </p:nvSpPr>
        <p:spPr>
          <a:xfrm>
            <a:off x="8708571" y="-19739"/>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82" name="Picture Placeholder 81">
            <a:extLst>
              <a:ext uri="{FF2B5EF4-FFF2-40B4-BE49-F238E27FC236}">
                <a16:creationId xmlns:a16="http://schemas.microsoft.com/office/drawing/2014/main" id="{FF4DF26B-7DF5-403A-B83D-6AE61F5DA7EA}"/>
              </a:ext>
            </a:extLst>
          </p:cNvPr>
          <p:cNvSpPr>
            <a:spLocks noGrp="1"/>
          </p:cNvSpPr>
          <p:nvPr>
            <p:ph type="pic" sz="quarter" idx="20"/>
          </p:nvPr>
        </p:nvSpPr>
        <p:spPr>
          <a:xfrm>
            <a:off x="10450285" y="-19739"/>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85" name="Picture Placeholder 84">
            <a:extLst>
              <a:ext uri="{FF2B5EF4-FFF2-40B4-BE49-F238E27FC236}">
                <a16:creationId xmlns:a16="http://schemas.microsoft.com/office/drawing/2014/main" id="{9CBD5879-8B3A-4913-9195-848D29F61F82}"/>
              </a:ext>
            </a:extLst>
          </p:cNvPr>
          <p:cNvSpPr>
            <a:spLocks noGrp="1"/>
          </p:cNvSpPr>
          <p:nvPr>
            <p:ph type="pic" sz="quarter" idx="21"/>
          </p:nvPr>
        </p:nvSpPr>
        <p:spPr>
          <a:xfrm>
            <a:off x="-1" y="3419129"/>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88" name="Picture Placeholder 87">
            <a:extLst>
              <a:ext uri="{FF2B5EF4-FFF2-40B4-BE49-F238E27FC236}">
                <a16:creationId xmlns:a16="http://schemas.microsoft.com/office/drawing/2014/main" id="{F86E3887-49AC-4ACA-964C-86115892A269}"/>
              </a:ext>
            </a:extLst>
          </p:cNvPr>
          <p:cNvSpPr>
            <a:spLocks noGrp="1"/>
          </p:cNvSpPr>
          <p:nvPr>
            <p:ph type="pic" sz="quarter" idx="22"/>
          </p:nvPr>
        </p:nvSpPr>
        <p:spPr>
          <a:xfrm>
            <a:off x="1741714" y="3419129"/>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91" name="Picture Placeholder 90">
            <a:extLst>
              <a:ext uri="{FF2B5EF4-FFF2-40B4-BE49-F238E27FC236}">
                <a16:creationId xmlns:a16="http://schemas.microsoft.com/office/drawing/2014/main" id="{68A72FA7-1A74-4D09-8CAA-01E5D2C9E6FA}"/>
              </a:ext>
            </a:extLst>
          </p:cNvPr>
          <p:cNvSpPr>
            <a:spLocks noGrp="1"/>
          </p:cNvSpPr>
          <p:nvPr>
            <p:ph type="pic" sz="quarter" idx="23"/>
          </p:nvPr>
        </p:nvSpPr>
        <p:spPr>
          <a:xfrm>
            <a:off x="-1" y="5138563"/>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94" name="Picture Placeholder 93">
            <a:extLst>
              <a:ext uri="{FF2B5EF4-FFF2-40B4-BE49-F238E27FC236}">
                <a16:creationId xmlns:a16="http://schemas.microsoft.com/office/drawing/2014/main" id="{470378AA-BE04-4183-8275-25D0ADE322C5}"/>
              </a:ext>
            </a:extLst>
          </p:cNvPr>
          <p:cNvSpPr>
            <a:spLocks noGrp="1"/>
          </p:cNvSpPr>
          <p:nvPr>
            <p:ph type="pic" sz="quarter" idx="24"/>
          </p:nvPr>
        </p:nvSpPr>
        <p:spPr>
          <a:xfrm>
            <a:off x="1741714" y="5138563"/>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97" name="Picture Placeholder 96">
            <a:extLst>
              <a:ext uri="{FF2B5EF4-FFF2-40B4-BE49-F238E27FC236}">
                <a16:creationId xmlns:a16="http://schemas.microsoft.com/office/drawing/2014/main" id="{442C97D5-8632-44B7-AF4F-C42AFAA412F9}"/>
              </a:ext>
            </a:extLst>
          </p:cNvPr>
          <p:cNvSpPr>
            <a:spLocks noGrp="1"/>
          </p:cNvSpPr>
          <p:nvPr>
            <p:ph type="pic" sz="quarter" idx="25"/>
          </p:nvPr>
        </p:nvSpPr>
        <p:spPr>
          <a:xfrm>
            <a:off x="8708571" y="5138565"/>
            <a:ext cx="3483429" cy="1719435"/>
          </a:xfrm>
          <a:custGeom>
            <a:avLst/>
            <a:gdLst>
              <a:gd name="connsiteX0" fmla="*/ 0 w 3483429"/>
              <a:gd name="connsiteY0" fmla="*/ 0 h 1719435"/>
              <a:gd name="connsiteX1" fmla="*/ 1741714 w 3483429"/>
              <a:gd name="connsiteY1" fmla="*/ 0 h 1719435"/>
              <a:gd name="connsiteX2" fmla="*/ 1741714 w 3483429"/>
              <a:gd name="connsiteY2" fmla="*/ 620885 h 1719435"/>
              <a:gd name="connsiteX3" fmla="*/ 1741715 w 3483429"/>
              <a:gd name="connsiteY3" fmla="*/ 620885 h 1719435"/>
              <a:gd name="connsiteX4" fmla="*/ 1741715 w 3483429"/>
              <a:gd name="connsiteY4" fmla="*/ 0 h 1719435"/>
              <a:gd name="connsiteX5" fmla="*/ 3483429 w 3483429"/>
              <a:gd name="connsiteY5" fmla="*/ 0 h 1719435"/>
              <a:gd name="connsiteX6" fmla="*/ 3483429 w 3483429"/>
              <a:gd name="connsiteY6" fmla="*/ 1719435 h 1719435"/>
              <a:gd name="connsiteX7" fmla="*/ 1741715 w 3483429"/>
              <a:gd name="connsiteY7" fmla="*/ 1719435 h 1719435"/>
              <a:gd name="connsiteX8" fmla="*/ 1741715 w 3483429"/>
              <a:gd name="connsiteY8" fmla="*/ 1038398 h 1719435"/>
              <a:gd name="connsiteX9" fmla="*/ 1741714 w 3483429"/>
              <a:gd name="connsiteY9" fmla="*/ 1038398 h 1719435"/>
              <a:gd name="connsiteX10" fmla="*/ 1741714 w 3483429"/>
              <a:gd name="connsiteY10" fmla="*/ 1719435 h 1719435"/>
              <a:gd name="connsiteX11" fmla="*/ 0 w 3483429"/>
              <a:gd name="connsiteY11" fmla="*/ 1719435 h 171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3429" h="1719435">
                <a:moveTo>
                  <a:pt x="0" y="0"/>
                </a:moveTo>
                <a:lnTo>
                  <a:pt x="1741714" y="0"/>
                </a:lnTo>
                <a:lnTo>
                  <a:pt x="1741714" y="620885"/>
                </a:lnTo>
                <a:lnTo>
                  <a:pt x="1741715" y="620885"/>
                </a:lnTo>
                <a:lnTo>
                  <a:pt x="1741715" y="0"/>
                </a:lnTo>
                <a:lnTo>
                  <a:pt x="3483429" y="0"/>
                </a:lnTo>
                <a:lnTo>
                  <a:pt x="3483429" y="1719435"/>
                </a:lnTo>
                <a:lnTo>
                  <a:pt x="1741715" y="1719435"/>
                </a:lnTo>
                <a:lnTo>
                  <a:pt x="1741715" y="1038398"/>
                </a:lnTo>
                <a:lnTo>
                  <a:pt x="1741714" y="1038398"/>
                </a:lnTo>
                <a:lnTo>
                  <a:pt x="1741714" y="1719435"/>
                </a:lnTo>
                <a:lnTo>
                  <a:pt x="0" y="1719435"/>
                </a:lnTo>
                <a:close/>
              </a:path>
            </a:pathLst>
          </a:custGeom>
        </p:spPr>
        <p:txBody>
          <a:bodyPr wrap="square">
            <a:noAutofit/>
          </a:bodyPr>
          <a:lstStyle/>
          <a:p>
            <a:endParaRPr lang="en-US"/>
          </a:p>
        </p:txBody>
      </p:sp>
      <p:sp>
        <p:nvSpPr>
          <p:cNvPr id="100" name="Picture Placeholder 99">
            <a:extLst>
              <a:ext uri="{FF2B5EF4-FFF2-40B4-BE49-F238E27FC236}">
                <a16:creationId xmlns:a16="http://schemas.microsoft.com/office/drawing/2014/main" id="{12A39BF4-C34E-496A-BDC9-8C71E91E45D4}"/>
              </a:ext>
            </a:extLst>
          </p:cNvPr>
          <p:cNvSpPr>
            <a:spLocks noGrp="1"/>
          </p:cNvSpPr>
          <p:nvPr>
            <p:ph type="pic" sz="quarter" idx="26"/>
          </p:nvPr>
        </p:nvSpPr>
        <p:spPr>
          <a:xfrm>
            <a:off x="6966856" y="5138564"/>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
        <p:nvSpPr>
          <p:cNvPr id="103" name="Picture Placeholder 102">
            <a:extLst>
              <a:ext uri="{FF2B5EF4-FFF2-40B4-BE49-F238E27FC236}">
                <a16:creationId xmlns:a16="http://schemas.microsoft.com/office/drawing/2014/main" id="{D77600C9-00F1-4CE6-B938-0ACB17840E4E}"/>
              </a:ext>
            </a:extLst>
          </p:cNvPr>
          <p:cNvSpPr>
            <a:spLocks noGrp="1"/>
          </p:cNvSpPr>
          <p:nvPr>
            <p:ph type="pic" sz="quarter" idx="27"/>
          </p:nvPr>
        </p:nvSpPr>
        <p:spPr>
          <a:xfrm>
            <a:off x="10450285" y="3419130"/>
            <a:ext cx="1741714" cy="1719435"/>
          </a:xfrm>
          <a:custGeom>
            <a:avLst/>
            <a:gdLst>
              <a:gd name="connsiteX0" fmla="*/ 0 w 1741714"/>
              <a:gd name="connsiteY0" fmla="*/ 0 h 1719435"/>
              <a:gd name="connsiteX1" fmla="*/ 1741714 w 1741714"/>
              <a:gd name="connsiteY1" fmla="*/ 0 h 1719435"/>
              <a:gd name="connsiteX2" fmla="*/ 1741714 w 1741714"/>
              <a:gd name="connsiteY2" fmla="*/ 1719435 h 1719435"/>
              <a:gd name="connsiteX3" fmla="*/ 0 w 1741714"/>
              <a:gd name="connsiteY3" fmla="*/ 1719435 h 1719435"/>
            </a:gdLst>
            <a:ahLst/>
            <a:cxnLst>
              <a:cxn ang="0">
                <a:pos x="connsiteX0" y="connsiteY0"/>
              </a:cxn>
              <a:cxn ang="0">
                <a:pos x="connsiteX1" y="connsiteY1"/>
              </a:cxn>
              <a:cxn ang="0">
                <a:pos x="connsiteX2" y="connsiteY2"/>
              </a:cxn>
              <a:cxn ang="0">
                <a:pos x="connsiteX3" y="connsiteY3"/>
              </a:cxn>
            </a:cxnLst>
            <a:rect l="l" t="t" r="r" b="b"/>
            <a:pathLst>
              <a:path w="1741714" h="1719435">
                <a:moveTo>
                  <a:pt x="0" y="0"/>
                </a:moveTo>
                <a:lnTo>
                  <a:pt x="1741714" y="0"/>
                </a:lnTo>
                <a:lnTo>
                  <a:pt x="1741714" y="1719435"/>
                </a:lnTo>
                <a:lnTo>
                  <a:pt x="0" y="1719435"/>
                </a:lnTo>
                <a:close/>
              </a:path>
            </a:pathLst>
          </a:custGeom>
        </p:spPr>
        <p:txBody>
          <a:bodyPr wrap="square">
            <a:noAutofit/>
          </a:bodyPr>
          <a:lstStyle/>
          <a:p>
            <a:endParaRPr lang="en-US"/>
          </a:p>
        </p:txBody>
      </p:sp>
    </p:spTree>
    <p:extLst>
      <p:ext uri="{BB962C8B-B14F-4D97-AF65-F5344CB8AC3E}">
        <p14:creationId xmlns:p14="http://schemas.microsoft.com/office/powerpoint/2010/main" val="1168121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FEA1630-040D-4083-BFAB-B445305036B2}"/>
              </a:ext>
            </a:extLst>
          </p:cNvPr>
          <p:cNvSpPr>
            <a:spLocks noGrp="1"/>
          </p:cNvSpPr>
          <p:nvPr>
            <p:ph type="pic" sz="quarter" idx="10"/>
          </p:nvPr>
        </p:nvSpPr>
        <p:spPr>
          <a:xfrm>
            <a:off x="1098024" y="-1"/>
            <a:ext cx="4333510" cy="6858000"/>
          </a:xfrm>
          <a:custGeom>
            <a:avLst/>
            <a:gdLst>
              <a:gd name="connsiteX0" fmla="*/ 0 w 4333510"/>
              <a:gd name="connsiteY0" fmla="*/ 0 h 6858000"/>
              <a:gd name="connsiteX1" fmla="*/ 4333510 w 4333510"/>
              <a:gd name="connsiteY1" fmla="*/ 0 h 6858000"/>
              <a:gd name="connsiteX2" fmla="*/ 4333510 w 4333510"/>
              <a:gd name="connsiteY2" fmla="*/ 6858000 h 6858000"/>
              <a:gd name="connsiteX3" fmla="*/ 0 w 43335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33510" h="6858000">
                <a:moveTo>
                  <a:pt x="0" y="0"/>
                </a:moveTo>
                <a:lnTo>
                  <a:pt x="4333510" y="0"/>
                </a:lnTo>
                <a:lnTo>
                  <a:pt x="433351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125341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F295553F-A5F6-4675-B358-A21BF0E7EE9F}"/>
              </a:ext>
            </a:extLst>
          </p:cNvPr>
          <p:cNvSpPr>
            <a:spLocks noGrp="1"/>
          </p:cNvSpPr>
          <p:nvPr>
            <p:ph type="pic" sz="quarter" idx="10"/>
          </p:nvPr>
        </p:nvSpPr>
        <p:spPr>
          <a:xfrm>
            <a:off x="1075043" y="1551973"/>
            <a:ext cx="4054963" cy="3851443"/>
          </a:xfrm>
          <a:custGeom>
            <a:avLst/>
            <a:gdLst>
              <a:gd name="connsiteX0" fmla="*/ 0 w 3531030"/>
              <a:gd name="connsiteY0" fmla="*/ 0 h 2743200"/>
              <a:gd name="connsiteX1" fmla="*/ 3531030 w 3531030"/>
              <a:gd name="connsiteY1" fmla="*/ 0 h 2743200"/>
              <a:gd name="connsiteX2" fmla="*/ 3531030 w 3531030"/>
              <a:gd name="connsiteY2" fmla="*/ 2743200 h 2743200"/>
              <a:gd name="connsiteX3" fmla="*/ 0 w 353103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531030" h="2743200">
                <a:moveTo>
                  <a:pt x="0" y="0"/>
                </a:moveTo>
                <a:lnTo>
                  <a:pt x="3531030" y="0"/>
                </a:lnTo>
                <a:lnTo>
                  <a:pt x="3531030" y="2743200"/>
                </a:lnTo>
                <a:lnTo>
                  <a:pt x="0" y="2743200"/>
                </a:lnTo>
                <a:close/>
              </a:path>
            </a:pathLst>
          </a:custGeom>
        </p:spPr>
        <p:txBody>
          <a:bodyPr wrap="square">
            <a:noAutofit/>
          </a:bodyPr>
          <a:lstStyle/>
          <a:p>
            <a:endParaRPr lang="en-US"/>
          </a:p>
        </p:txBody>
      </p:sp>
    </p:spTree>
    <p:extLst>
      <p:ext uri="{BB962C8B-B14F-4D97-AF65-F5344CB8AC3E}">
        <p14:creationId xmlns:p14="http://schemas.microsoft.com/office/powerpoint/2010/main" val="3660441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EC82A-3AAE-4424-A3FB-4C44ADD3CAEF}"/>
              </a:ext>
            </a:extLst>
          </p:cNvPr>
          <p:cNvSpPr>
            <a:spLocks noGrp="1"/>
          </p:cNvSpPr>
          <p:nvPr>
            <p:ph type="pic" sz="quarter" idx="10"/>
          </p:nvPr>
        </p:nvSpPr>
        <p:spPr>
          <a:xfrm>
            <a:off x="4867459" y="2496485"/>
            <a:ext cx="2457080" cy="2457080"/>
          </a:xfrm>
          <a:custGeom>
            <a:avLst/>
            <a:gdLst>
              <a:gd name="connsiteX0" fmla="*/ 1228540 w 2457080"/>
              <a:gd name="connsiteY0" fmla="*/ 0 h 2457080"/>
              <a:gd name="connsiteX1" fmla="*/ 2457080 w 2457080"/>
              <a:gd name="connsiteY1" fmla="*/ 1228540 h 2457080"/>
              <a:gd name="connsiteX2" fmla="*/ 1228540 w 2457080"/>
              <a:gd name="connsiteY2" fmla="*/ 2457080 h 2457080"/>
              <a:gd name="connsiteX3" fmla="*/ 0 w 2457080"/>
              <a:gd name="connsiteY3" fmla="*/ 1228540 h 2457080"/>
              <a:gd name="connsiteX4" fmla="*/ 1228540 w 2457080"/>
              <a:gd name="connsiteY4" fmla="*/ 0 h 245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080" h="2457080">
                <a:moveTo>
                  <a:pt x="1228540" y="0"/>
                </a:moveTo>
                <a:cubicBezTo>
                  <a:pt x="1907044" y="0"/>
                  <a:pt x="2457080" y="550036"/>
                  <a:pt x="2457080" y="1228540"/>
                </a:cubicBezTo>
                <a:cubicBezTo>
                  <a:pt x="2457080" y="1907044"/>
                  <a:pt x="1907044" y="2457080"/>
                  <a:pt x="1228540" y="2457080"/>
                </a:cubicBezTo>
                <a:cubicBezTo>
                  <a:pt x="550036" y="2457080"/>
                  <a:pt x="0" y="1907044"/>
                  <a:pt x="0" y="1228540"/>
                </a:cubicBezTo>
                <a:cubicBezTo>
                  <a:pt x="0" y="550036"/>
                  <a:pt x="550036" y="0"/>
                  <a:pt x="122854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29672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32CB79-AD84-4C53-88D9-110E9E87B236}"/>
              </a:ext>
            </a:extLst>
          </p:cNvPr>
          <p:cNvSpPr>
            <a:spLocks noGrp="1"/>
          </p:cNvSpPr>
          <p:nvPr>
            <p:ph type="pic" sz="quarter" idx="10"/>
          </p:nvPr>
        </p:nvSpPr>
        <p:spPr>
          <a:xfrm>
            <a:off x="1609786" y="2319200"/>
            <a:ext cx="2219599" cy="2219598"/>
          </a:xfrm>
          <a:custGeom>
            <a:avLst/>
            <a:gdLst>
              <a:gd name="connsiteX0" fmla="*/ 0 w 2219599"/>
              <a:gd name="connsiteY0" fmla="*/ 0 h 2219598"/>
              <a:gd name="connsiteX1" fmla="*/ 2219599 w 2219599"/>
              <a:gd name="connsiteY1" fmla="*/ 0 h 2219598"/>
              <a:gd name="connsiteX2" fmla="*/ 2219598 w 2219599"/>
              <a:gd name="connsiteY2" fmla="*/ 2219598 h 2219598"/>
              <a:gd name="connsiteX3" fmla="*/ 1 w 2219599"/>
              <a:gd name="connsiteY3" fmla="*/ 2219598 h 2219598"/>
            </a:gdLst>
            <a:ahLst/>
            <a:cxnLst>
              <a:cxn ang="0">
                <a:pos x="connsiteX0" y="connsiteY0"/>
              </a:cxn>
              <a:cxn ang="0">
                <a:pos x="connsiteX1" y="connsiteY1"/>
              </a:cxn>
              <a:cxn ang="0">
                <a:pos x="connsiteX2" y="connsiteY2"/>
              </a:cxn>
              <a:cxn ang="0">
                <a:pos x="connsiteX3" y="connsiteY3"/>
              </a:cxn>
            </a:cxnLst>
            <a:rect l="l" t="t" r="r" b="b"/>
            <a:pathLst>
              <a:path w="2219599" h="2219598">
                <a:moveTo>
                  <a:pt x="0" y="0"/>
                </a:moveTo>
                <a:lnTo>
                  <a:pt x="2219599" y="0"/>
                </a:lnTo>
                <a:lnTo>
                  <a:pt x="2219598" y="2219598"/>
                </a:lnTo>
                <a:lnTo>
                  <a:pt x="1" y="2219598"/>
                </a:lnTo>
                <a:close/>
              </a:path>
            </a:pathLst>
          </a:custGeom>
        </p:spPr>
        <p:txBody>
          <a:bodyPr wrap="square">
            <a:noAutofit/>
          </a:bodyPr>
          <a:lstStyle/>
          <a:p>
            <a:endParaRPr lang="en-US"/>
          </a:p>
        </p:txBody>
      </p:sp>
    </p:spTree>
    <p:extLst>
      <p:ext uri="{BB962C8B-B14F-4D97-AF65-F5344CB8AC3E}">
        <p14:creationId xmlns:p14="http://schemas.microsoft.com/office/powerpoint/2010/main" val="721288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5F9189C-EDB2-4519-86C2-A885FF5D8053}"/>
              </a:ext>
            </a:extLst>
          </p:cNvPr>
          <p:cNvSpPr>
            <a:spLocks noGrp="1"/>
          </p:cNvSpPr>
          <p:nvPr>
            <p:ph type="pic" sz="quarter" idx="10"/>
          </p:nvPr>
        </p:nvSpPr>
        <p:spPr>
          <a:xfrm>
            <a:off x="0" y="-1"/>
            <a:ext cx="12192000" cy="3432517"/>
          </a:xfrm>
          <a:custGeom>
            <a:avLst/>
            <a:gdLst>
              <a:gd name="connsiteX0" fmla="*/ 0 w 3531030"/>
              <a:gd name="connsiteY0" fmla="*/ 0 h 2743200"/>
              <a:gd name="connsiteX1" fmla="*/ 3531030 w 3531030"/>
              <a:gd name="connsiteY1" fmla="*/ 0 h 2743200"/>
              <a:gd name="connsiteX2" fmla="*/ 3531030 w 3531030"/>
              <a:gd name="connsiteY2" fmla="*/ 2743200 h 2743200"/>
              <a:gd name="connsiteX3" fmla="*/ 0 w 353103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3531030" h="2743200">
                <a:moveTo>
                  <a:pt x="0" y="0"/>
                </a:moveTo>
                <a:lnTo>
                  <a:pt x="3531030" y="0"/>
                </a:lnTo>
                <a:lnTo>
                  <a:pt x="3531030" y="2743200"/>
                </a:lnTo>
                <a:lnTo>
                  <a:pt x="0" y="2743200"/>
                </a:lnTo>
                <a:close/>
              </a:path>
            </a:pathLst>
          </a:custGeom>
        </p:spPr>
        <p:txBody>
          <a:bodyPr wrap="square">
            <a:noAutofit/>
          </a:bodyPr>
          <a:lstStyle/>
          <a:p>
            <a:endParaRPr lang="en-US"/>
          </a:p>
        </p:txBody>
      </p:sp>
    </p:spTree>
    <p:extLst>
      <p:ext uri="{BB962C8B-B14F-4D97-AF65-F5344CB8AC3E}">
        <p14:creationId xmlns:p14="http://schemas.microsoft.com/office/powerpoint/2010/main" val="258620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A1A66C62-8603-4AD4-A027-B4E1C01ADAD6}"/>
              </a:ext>
            </a:extLst>
          </p:cNvPr>
          <p:cNvSpPr>
            <a:spLocks noGrp="1"/>
          </p:cNvSpPr>
          <p:nvPr>
            <p:ph type="pic" sz="quarter" idx="10"/>
          </p:nvPr>
        </p:nvSpPr>
        <p:spPr>
          <a:xfrm>
            <a:off x="4772526" y="1636295"/>
            <a:ext cx="2646947" cy="3705726"/>
          </a:xfrm>
          <a:custGeom>
            <a:avLst/>
            <a:gdLst>
              <a:gd name="connsiteX0" fmla="*/ 0 w 2646947"/>
              <a:gd name="connsiteY0" fmla="*/ 0 h 3705726"/>
              <a:gd name="connsiteX1" fmla="*/ 2646947 w 2646947"/>
              <a:gd name="connsiteY1" fmla="*/ 0 h 3705726"/>
              <a:gd name="connsiteX2" fmla="*/ 2646947 w 2646947"/>
              <a:gd name="connsiteY2" fmla="*/ 3705726 h 3705726"/>
              <a:gd name="connsiteX3" fmla="*/ 0 w 2646947"/>
              <a:gd name="connsiteY3" fmla="*/ 3705726 h 3705726"/>
            </a:gdLst>
            <a:ahLst/>
            <a:cxnLst>
              <a:cxn ang="0">
                <a:pos x="connsiteX0" y="connsiteY0"/>
              </a:cxn>
              <a:cxn ang="0">
                <a:pos x="connsiteX1" y="connsiteY1"/>
              </a:cxn>
              <a:cxn ang="0">
                <a:pos x="connsiteX2" y="connsiteY2"/>
              </a:cxn>
              <a:cxn ang="0">
                <a:pos x="connsiteX3" y="connsiteY3"/>
              </a:cxn>
            </a:cxnLst>
            <a:rect l="l" t="t" r="r" b="b"/>
            <a:pathLst>
              <a:path w="2646947" h="3705726">
                <a:moveTo>
                  <a:pt x="0" y="0"/>
                </a:moveTo>
                <a:lnTo>
                  <a:pt x="2646947" y="0"/>
                </a:lnTo>
                <a:lnTo>
                  <a:pt x="2646947" y="3705726"/>
                </a:lnTo>
                <a:lnTo>
                  <a:pt x="0" y="3705726"/>
                </a:lnTo>
                <a:close/>
              </a:path>
            </a:pathLst>
          </a:custGeom>
        </p:spPr>
        <p:txBody>
          <a:bodyPr wrap="square">
            <a:noAutofit/>
          </a:bodyPr>
          <a:lstStyle/>
          <a:p>
            <a:endParaRPr lang="en-US"/>
          </a:p>
        </p:txBody>
      </p:sp>
      <p:sp>
        <p:nvSpPr>
          <p:cNvPr id="31" name="Picture Placeholder 30">
            <a:extLst>
              <a:ext uri="{FF2B5EF4-FFF2-40B4-BE49-F238E27FC236}">
                <a16:creationId xmlns:a16="http://schemas.microsoft.com/office/drawing/2014/main" id="{26720018-9ABE-45E2-8D29-98ACB76AA262}"/>
              </a:ext>
            </a:extLst>
          </p:cNvPr>
          <p:cNvSpPr>
            <a:spLocks noGrp="1"/>
          </p:cNvSpPr>
          <p:nvPr>
            <p:ph type="pic" sz="quarter" idx="11"/>
          </p:nvPr>
        </p:nvSpPr>
        <p:spPr>
          <a:xfrm>
            <a:off x="0" y="-1"/>
            <a:ext cx="2230198" cy="2318084"/>
          </a:xfrm>
          <a:custGeom>
            <a:avLst/>
            <a:gdLst>
              <a:gd name="connsiteX0" fmla="*/ 0 w 2230198"/>
              <a:gd name="connsiteY0" fmla="*/ 0 h 2318084"/>
              <a:gd name="connsiteX1" fmla="*/ 2230198 w 2230198"/>
              <a:gd name="connsiteY1" fmla="*/ 0 h 2318084"/>
              <a:gd name="connsiteX2" fmla="*/ 2230198 w 2230198"/>
              <a:gd name="connsiteY2" fmla="*/ 2318084 h 2318084"/>
              <a:gd name="connsiteX3" fmla="*/ 0 w 2230198"/>
              <a:gd name="connsiteY3" fmla="*/ 2318084 h 2318084"/>
            </a:gdLst>
            <a:ahLst/>
            <a:cxnLst>
              <a:cxn ang="0">
                <a:pos x="connsiteX0" y="connsiteY0"/>
              </a:cxn>
              <a:cxn ang="0">
                <a:pos x="connsiteX1" y="connsiteY1"/>
              </a:cxn>
              <a:cxn ang="0">
                <a:pos x="connsiteX2" y="connsiteY2"/>
              </a:cxn>
              <a:cxn ang="0">
                <a:pos x="connsiteX3" y="connsiteY3"/>
              </a:cxn>
            </a:cxnLst>
            <a:rect l="l" t="t" r="r" b="b"/>
            <a:pathLst>
              <a:path w="2230198" h="2318084">
                <a:moveTo>
                  <a:pt x="0" y="0"/>
                </a:moveTo>
                <a:lnTo>
                  <a:pt x="2230198" y="0"/>
                </a:lnTo>
                <a:lnTo>
                  <a:pt x="2230198" y="2318084"/>
                </a:lnTo>
                <a:lnTo>
                  <a:pt x="0" y="2318084"/>
                </a:lnTo>
                <a:close/>
              </a:path>
            </a:pathLst>
          </a:custGeom>
        </p:spPr>
        <p:txBody>
          <a:bodyPr wrap="square">
            <a:noAutofit/>
          </a:bodyPr>
          <a:lstStyle/>
          <a:p>
            <a:endParaRPr lang="en-US"/>
          </a:p>
        </p:txBody>
      </p:sp>
      <p:sp>
        <p:nvSpPr>
          <p:cNvPr id="34" name="Picture Placeholder 33">
            <a:extLst>
              <a:ext uri="{FF2B5EF4-FFF2-40B4-BE49-F238E27FC236}">
                <a16:creationId xmlns:a16="http://schemas.microsoft.com/office/drawing/2014/main" id="{6D3EB547-5B9E-4686-BBF0-462A9C664EC5}"/>
              </a:ext>
            </a:extLst>
          </p:cNvPr>
          <p:cNvSpPr>
            <a:spLocks noGrp="1"/>
          </p:cNvSpPr>
          <p:nvPr>
            <p:ph type="pic" sz="quarter" idx="12"/>
          </p:nvPr>
        </p:nvSpPr>
        <p:spPr>
          <a:xfrm>
            <a:off x="2386262" y="489966"/>
            <a:ext cx="2230198" cy="2991170"/>
          </a:xfrm>
          <a:custGeom>
            <a:avLst/>
            <a:gdLst>
              <a:gd name="connsiteX0" fmla="*/ 0 w 2230198"/>
              <a:gd name="connsiteY0" fmla="*/ 0 h 2991170"/>
              <a:gd name="connsiteX1" fmla="*/ 2230198 w 2230198"/>
              <a:gd name="connsiteY1" fmla="*/ 0 h 2991170"/>
              <a:gd name="connsiteX2" fmla="*/ 2230198 w 2230198"/>
              <a:gd name="connsiteY2" fmla="*/ 2991170 h 2991170"/>
              <a:gd name="connsiteX3" fmla="*/ 0 w 2230198"/>
              <a:gd name="connsiteY3" fmla="*/ 2991170 h 2991170"/>
            </a:gdLst>
            <a:ahLst/>
            <a:cxnLst>
              <a:cxn ang="0">
                <a:pos x="connsiteX0" y="connsiteY0"/>
              </a:cxn>
              <a:cxn ang="0">
                <a:pos x="connsiteX1" y="connsiteY1"/>
              </a:cxn>
              <a:cxn ang="0">
                <a:pos x="connsiteX2" y="connsiteY2"/>
              </a:cxn>
              <a:cxn ang="0">
                <a:pos x="connsiteX3" y="connsiteY3"/>
              </a:cxn>
            </a:cxnLst>
            <a:rect l="l" t="t" r="r" b="b"/>
            <a:pathLst>
              <a:path w="2230198" h="2991170">
                <a:moveTo>
                  <a:pt x="0" y="0"/>
                </a:moveTo>
                <a:lnTo>
                  <a:pt x="2230198" y="0"/>
                </a:lnTo>
                <a:lnTo>
                  <a:pt x="2230198" y="2991170"/>
                </a:lnTo>
                <a:lnTo>
                  <a:pt x="0" y="2991170"/>
                </a:lnTo>
                <a:close/>
              </a:path>
            </a:pathLst>
          </a:custGeom>
        </p:spPr>
        <p:txBody>
          <a:bodyPr wrap="square">
            <a:noAutofit/>
          </a:bodyPr>
          <a:lstStyle/>
          <a:p>
            <a:endParaRPr lang="en-US"/>
          </a:p>
        </p:txBody>
      </p:sp>
      <p:sp>
        <p:nvSpPr>
          <p:cNvPr id="37" name="Picture Placeholder 36">
            <a:extLst>
              <a:ext uri="{FF2B5EF4-FFF2-40B4-BE49-F238E27FC236}">
                <a16:creationId xmlns:a16="http://schemas.microsoft.com/office/drawing/2014/main" id="{86DA2D17-81AF-4BC0-91B8-31FD5C764679}"/>
              </a:ext>
            </a:extLst>
          </p:cNvPr>
          <p:cNvSpPr>
            <a:spLocks noGrp="1"/>
          </p:cNvSpPr>
          <p:nvPr>
            <p:ph type="pic" sz="quarter" idx="13"/>
          </p:nvPr>
        </p:nvSpPr>
        <p:spPr>
          <a:xfrm>
            <a:off x="7575538" y="3481137"/>
            <a:ext cx="2230198" cy="2991170"/>
          </a:xfrm>
          <a:custGeom>
            <a:avLst/>
            <a:gdLst>
              <a:gd name="connsiteX0" fmla="*/ 0 w 2230198"/>
              <a:gd name="connsiteY0" fmla="*/ 0 h 2991170"/>
              <a:gd name="connsiteX1" fmla="*/ 2230198 w 2230198"/>
              <a:gd name="connsiteY1" fmla="*/ 0 h 2991170"/>
              <a:gd name="connsiteX2" fmla="*/ 2230198 w 2230198"/>
              <a:gd name="connsiteY2" fmla="*/ 2991170 h 2991170"/>
              <a:gd name="connsiteX3" fmla="*/ 0 w 2230198"/>
              <a:gd name="connsiteY3" fmla="*/ 2991170 h 2991170"/>
            </a:gdLst>
            <a:ahLst/>
            <a:cxnLst>
              <a:cxn ang="0">
                <a:pos x="connsiteX0" y="connsiteY0"/>
              </a:cxn>
              <a:cxn ang="0">
                <a:pos x="connsiteX1" y="connsiteY1"/>
              </a:cxn>
              <a:cxn ang="0">
                <a:pos x="connsiteX2" y="connsiteY2"/>
              </a:cxn>
              <a:cxn ang="0">
                <a:pos x="connsiteX3" y="connsiteY3"/>
              </a:cxn>
            </a:cxnLst>
            <a:rect l="l" t="t" r="r" b="b"/>
            <a:pathLst>
              <a:path w="2230198" h="2991170">
                <a:moveTo>
                  <a:pt x="0" y="0"/>
                </a:moveTo>
                <a:lnTo>
                  <a:pt x="2230198" y="0"/>
                </a:lnTo>
                <a:lnTo>
                  <a:pt x="2230198" y="2991170"/>
                </a:lnTo>
                <a:lnTo>
                  <a:pt x="0" y="2991170"/>
                </a:lnTo>
                <a:close/>
              </a:path>
            </a:pathLst>
          </a:custGeom>
        </p:spPr>
        <p:txBody>
          <a:bodyPr wrap="square">
            <a:noAutofit/>
          </a:bodyPr>
          <a:lstStyle/>
          <a:p>
            <a:endParaRPr lang="en-US"/>
          </a:p>
        </p:txBody>
      </p:sp>
      <p:sp>
        <p:nvSpPr>
          <p:cNvPr id="40" name="Picture Placeholder 39">
            <a:extLst>
              <a:ext uri="{FF2B5EF4-FFF2-40B4-BE49-F238E27FC236}">
                <a16:creationId xmlns:a16="http://schemas.microsoft.com/office/drawing/2014/main" id="{AE8990F2-A64D-4E78-A031-971B2FA560F8}"/>
              </a:ext>
            </a:extLst>
          </p:cNvPr>
          <p:cNvSpPr>
            <a:spLocks noGrp="1"/>
          </p:cNvSpPr>
          <p:nvPr>
            <p:ph type="pic" sz="quarter" idx="14"/>
          </p:nvPr>
        </p:nvSpPr>
        <p:spPr>
          <a:xfrm>
            <a:off x="9961801" y="4539916"/>
            <a:ext cx="2230198" cy="2318084"/>
          </a:xfrm>
          <a:custGeom>
            <a:avLst/>
            <a:gdLst>
              <a:gd name="connsiteX0" fmla="*/ 0 w 2230198"/>
              <a:gd name="connsiteY0" fmla="*/ 0 h 2318084"/>
              <a:gd name="connsiteX1" fmla="*/ 2230198 w 2230198"/>
              <a:gd name="connsiteY1" fmla="*/ 0 h 2318084"/>
              <a:gd name="connsiteX2" fmla="*/ 2230198 w 2230198"/>
              <a:gd name="connsiteY2" fmla="*/ 2318084 h 2318084"/>
              <a:gd name="connsiteX3" fmla="*/ 0 w 2230198"/>
              <a:gd name="connsiteY3" fmla="*/ 2318084 h 2318084"/>
            </a:gdLst>
            <a:ahLst/>
            <a:cxnLst>
              <a:cxn ang="0">
                <a:pos x="connsiteX0" y="connsiteY0"/>
              </a:cxn>
              <a:cxn ang="0">
                <a:pos x="connsiteX1" y="connsiteY1"/>
              </a:cxn>
              <a:cxn ang="0">
                <a:pos x="connsiteX2" y="connsiteY2"/>
              </a:cxn>
              <a:cxn ang="0">
                <a:pos x="connsiteX3" y="connsiteY3"/>
              </a:cxn>
            </a:cxnLst>
            <a:rect l="l" t="t" r="r" b="b"/>
            <a:pathLst>
              <a:path w="2230198" h="2318084">
                <a:moveTo>
                  <a:pt x="0" y="0"/>
                </a:moveTo>
                <a:lnTo>
                  <a:pt x="2230198" y="0"/>
                </a:lnTo>
                <a:lnTo>
                  <a:pt x="2230198" y="2318084"/>
                </a:lnTo>
                <a:lnTo>
                  <a:pt x="0" y="2318084"/>
                </a:lnTo>
                <a:close/>
              </a:path>
            </a:pathLst>
          </a:custGeom>
        </p:spPr>
        <p:txBody>
          <a:bodyPr wrap="square">
            <a:noAutofit/>
          </a:bodyPr>
          <a:lstStyle/>
          <a:p>
            <a:endParaRPr lang="en-US"/>
          </a:p>
        </p:txBody>
      </p:sp>
    </p:spTree>
    <p:extLst>
      <p:ext uri="{BB962C8B-B14F-4D97-AF65-F5344CB8AC3E}">
        <p14:creationId xmlns:p14="http://schemas.microsoft.com/office/powerpoint/2010/main" val="2500248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5AEF006-CFD4-4BA4-BDAD-2FEBEB239C40}"/>
              </a:ext>
            </a:extLst>
          </p:cNvPr>
          <p:cNvSpPr>
            <a:spLocks noGrp="1"/>
          </p:cNvSpPr>
          <p:nvPr>
            <p:ph type="pic" sz="quarter" idx="10"/>
          </p:nvPr>
        </p:nvSpPr>
        <p:spPr>
          <a:xfrm>
            <a:off x="0" y="-1"/>
            <a:ext cx="6189785" cy="4332850"/>
          </a:xfrm>
          <a:custGeom>
            <a:avLst/>
            <a:gdLst>
              <a:gd name="connsiteX0" fmla="*/ 0 w 6189785"/>
              <a:gd name="connsiteY0" fmla="*/ 0 h 4332850"/>
              <a:gd name="connsiteX1" fmla="*/ 6189785 w 6189785"/>
              <a:gd name="connsiteY1" fmla="*/ 0 h 4332850"/>
              <a:gd name="connsiteX2" fmla="*/ 6189785 w 6189785"/>
              <a:gd name="connsiteY2" fmla="*/ 4332850 h 4332850"/>
              <a:gd name="connsiteX3" fmla="*/ 0 w 6189785"/>
              <a:gd name="connsiteY3" fmla="*/ 4332850 h 4332850"/>
            </a:gdLst>
            <a:ahLst/>
            <a:cxnLst>
              <a:cxn ang="0">
                <a:pos x="connsiteX0" y="connsiteY0"/>
              </a:cxn>
              <a:cxn ang="0">
                <a:pos x="connsiteX1" y="connsiteY1"/>
              </a:cxn>
              <a:cxn ang="0">
                <a:pos x="connsiteX2" y="connsiteY2"/>
              </a:cxn>
              <a:cxn ang="0">
                <a:pos x="connsiteX3" y="connsiteY3"/>
              </a:cxn>
            </a:cxnLst>
            <a:rect l="l" t="t" r="r" b="b"/>
            <a:pathLst>
              <a:path w="6189785" h="4332850">
                <a:moveTo>
                  <a:pt x="0" y="0"/>
                </a:moveTo>
                <a:lnTo>
                  <a:pt x="6189785" y="0"/>
                </a:lnTo>
                <a:lnTo>
                  <a:pt x="6189785" y="4332850"/>
                </a:lnTo>
                <a:lnTo>
                  <a:pt x="0" y="4332850"/>
                </a:ln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3550AB5F-A2D7-4D64-8CE7-EEFB5AE10B64}"/>
              </a:ext>
            </a:extLst>
          </p:cNvPr>
          <p:cNvSpPr>
            <a:spLocks noGrp="1"/>
          </p:cNvSpPr>
          <p:nvPr>
            <p:ph type="pic" sz="quarter" idx="11"/>
          </p:nvPr>
        </p:nvSpPr>
        <p:spPr>
          <a:xfrm>
            <a:off x="6189785" y="3412589"/>
            <a:ext cx="2628313" cy="2566179"/>
          </a:xfrm>
          <a:custGeom>
            <a:avLst/>
            <a:gdLst>
              <a:gd name="connsiteX0" fmla="*/ 0 w 2628313"/>
              <a:gd name="connsiteY0" fmla="*/ 0 h 2566179"/>
              <a:gd name="connsiteX1" fmla="*/ 2628313 w 2628313"/>
              <a:gd name="connsiteY1" fmla="*/ 0 h 2566179"/>
              <a:gd name="connsiteX2" fmla="*/ 2628313 w 2628313"/>
              <a:gd name="connsiteY2" fmla="*/ 2566179 h 2566179"/>
              <a:gd name="connsiteX3" fmla="*/ 0 w 2628313"/>
              <a:gd name="connsiteY3" fmla="*/ 2566179 h 2566179"/>
            </a:gdLst>
            <a:ahLst/>
            <a:cxnLst>
              <a:cxn ang="0">
                <a:pos x="connsiteX0" y="connsiteY0"/>
              </a:cxn>
              <a:cxn ang="0">
                <a:pos x="connsiteX1" y="connsiteY1"/>
              </a:cxn>
              <a:cxn ang="0">
                <a:pos x="connsiteX2" y="connsiteY2"/>
              </a:cxn>
              <a:cxn ang="0">
                <a:pos x="connsiteX3" y="connsiteY3"/>
              </a:cxn>
            </a:cxnLst>
            <a:rect l="l" t="t" r="r" b="b"/>
            <a:pathLst>
              <a:path w="2628313" h="2566179">
                <a:moveTo>
                  <a:pt x="0" y="0"/>
                </a:moveTo>
                <a:lnTo>
                  <a:pt x="2628313" y="0"/>
                </a:lnTo>
                <a:lnTo>
                  <a:pt x="2628313" y="2566179"/>
                </a:lnTo>
                <a:lnTo>
                  <a:pt x="0" y="2566179"/>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E561A4C9-3638-41C8-A3F7-019961FEBCED}"/>
              </a:ext>
            </a:extLst>
          </p:cNvPr>
          <p:cNvSpPr>
            <a:spLocks noGrp="1"/>
          </p:cNvSpPr>
          <p:nvPr>
            <p:ph type="pic" sz="quarter" idx="12"/>
          </p:nvPr>
        </p:nvSpPr>
        <p:spPr>
          <a:xfrm>
            <a:off x="8818098" y="846410"/>
            <a:ext cx="2628313" cy="2566179"/>
          </a:xfrm>
          <a:custGeom>
            <a:avLst/>
            <a:gdLst>
              <a:gd name="connsiteX0" fmla="*/ 0 w 2628313"/>
              <a:gd name="connsiteY0" fmla="*/ 0 h 2566179"/>
              <a:gd name="connsiteX1" fmla="*/ 2628313 w 2628313"/>
              <a:gd name="connsiteY1" fmla="*/ 0 h 2566179"/>
              <a:gd name="connsiteX2" fmla="*/ 2628313 w 2628313"/>
              <a:gd name="connsiteY2" fmla="*/ 2566179 h 2566179"/>
              <a:gd name="connsiteX3" fmla="*/ 0 w 2628313"/>
              <a:gd name="connsiteY3" fmla="*/ 2566179 h 2566179"/>
            </a:gdLst>
            <a:ahLst/>
            <a:cxnLst>
              <a:cxn ang="0">
                <a:pos x="connsiteX0" y="connsiteY0"/>
              </a:cxn>
              <a:cxn ang="0">
                <a:pos x="connsiteX1" y="connsiteY1"/>
              </a:cxn>
              <a:cxn ang="0">
                <a:pos x="connsiteX2" y="connsiteY2"/>
              </a:cxn>
              <a:cxn ang="0">
                <a:pos x="connsiteX3" y="connsiteY3"/>
              </a:cxn>
            </a:cxnLst>
            <a:rect l="l" t="t" r="r" b="b"/>
            <a:pathLst>
              <a:path w="2628313" h="2566179">
                <a:moveTo>
                  <a:pt x="0" y="0"/>
                </a:moveTo>
                <a:lnTo>
                  <a:pt x="2628313" y="0"/>
                </a:lnTo>
                <a:lnTo>
                  <a:pt x="2628313" y="2566179"/>
                </a:lnTo>
                <a:lnTo>
                  <a:pt x="0" y="2566179"/>
                </a:lnTo>
                <a:close/>
              </a:path>
            </a:pathLst>
          </a:custGeom>
        </p:spPr>
        <p:txBody>
          <a:bodyPr wrap="square">
            <a:noAutofit/>
          </a:bodyPr>
          <a:lstStyle/>
          <a:p>
            <a:endParaRPr lang="en-US"/>
          </a:p>
        </p:txBody>
      </p:sp>
    </p:spTree>
    <p:extLst>
      <p:ext uri="{BB962C8B-B14F-4D97-AF65-F5344CB8AC3E}">
        <p14:creationId xmlns:p14="http://schemas.microsoft.com/office/powerpoint/2010/main" val="1289456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B0954D0-1F0D-4091-BB42-4F9DBD7D214A}"/>
              </a:ext>
            </a:extLst>
          </p:cNvPr>
          <p:cNvSpPr>
            <a:spLocks noGrp="1"/>
          </p:cNvSpPr>
          <p:nvPr>
            <p:ph type="pic" sz="quarter" idx="10"/>
          </p:nvPr>
        </p:nvSpPr>
        <p:spPr>
          <a:xfrm>
            <a:off x="0" y="-1"/>
            <a:ext cx="5486401" cy="6872068"/>
          </a:xfrm>
          <a:custGeom>
            <a:avLst/>
            <a:gdLst>
              <a:gd name="connsiteX0" fmla="*/ 0 w 5486401"/>
              <a:gd name="connsiteY0" fmla="*/ 0 h 6872068"/>
              <a:gd name="connsiteX1" fmla="*/ 1406769 w 5486401"/>
              <a:gd name="connsiteY1" fmla="*/ 0 h 6872068"/>
              <a:gd name="connsiteX2" fmla="*/ 5486401 w 5486401"/>
              <a:gd name="connsiteY2" fmla="*/ 4121834 h 6872068"/>
              <a:gd name="connsiteX3" fmla="*/ 2827606 w 5486401"/>
              <a:gd name="connsiteY3" fmla="*/ 6872068 h 6872068"/>
              <a:gd name="connsiteX4" fmla="*/ 0 w 5486401"/>
              <a:gd name="connsiteY4" fmla="*/ 6858000 h 687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1" h="6872068">
                <a:moveTo>
                  <a:pt x="0" y="0"/>
                </a:moveTo>
                <a:lnTo>
                  <a:pt x="1406769" y="0"/>
                </a:lnTo>
                <a:lnTo>
                  <a:pt x="5486401" y="4121834"/>
                </a:lnTo>
                <a:lnTo>
                  <a:pt x="2827606" y="6872068"/>
                </a:lnTo>
                <a:lnTo>
                  <a:pt x="0" y="6858000"/>
                </a:ln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CBD3CC09-FAB1-4A6C-9BB1-A10649F5B10D}"/>
              </a:ext>
            </a:extLst>
          </p:cNvPr>
          <p:cNvSpPr>
            <a:spLocks noGrp="1"/>
          </p:cNvSpPr>
          <p:nvPr>
            <p:ph type="pic" sz="quarter" idx="11"/>
          </p:nvPr>
        </p:nvSpPr>
        <p:spPr>
          <a:xfrm>
            <a:off x="2025899" y="-1603717"/>
            <a:ext cx="3207434" cy="3207434"/>
          </a:xfrm>
          <a:custGeom>
            <a:avLst/>
            <a:gdLst>
              <a:gd name="connsiteX0" fmla="*/ 1603717 w 3207434"/>
              <a:gd name="connsiteY0" fmla="*/ 0 h 3207434"/>
              <a:gd name="connsiteX1" fmla="*/ 3207434 w 3207434"/>
              <a:gd name="connsiteY1" fmla="*/ 1603717 h 3207434"/>
              <a:gd name="connsiteX2" fmla="*/ 1603717 w 3207434"/>
              <a:gd name="connsiteY2" fmla="*/ 3207434 h 3207434"/>
              <a:gd name="connsiteX3" fmla="*/ 0 w 3207434"/>
              <a:gd name="connsiteY3" fmla="*/ 1603717 h 3207434"/>
            </a:gdLst>
            <a:ahLst/>
            <a:cxnLst>
              <a:cxn ang="0">
                <a:pos x="connsiteX0" y="connsiteY0"/>
              </a:cxn>
              <a:cxn ang="0">
                <a:pos x="connsiteX1" y="connsiteY1"/>
              </a:cxn>
              <a:cxn ang="0">
                <a:pos x="connsiteX2" y="connsiteY2"/>
              </a:cxn>
              <a:cxn ang="0">
                <a:pos x="connsiteX3" y="connsiteY3"/>
              </a:cxn>
            </a:cxnLst>
            <a:rect l="l" t="t" r="r" b="b"/>
            <a:pathLst>
              <a:path w="3207434" h="3207434">
                <a:moveTo>
                  <a:pt x="1603717" y="0"/>
                </a:moveTo>
                <a:lnTo>
                  <a:pt x="3207434" y="1603717"/>
                </a:lnTo>
                <a:lnTo>
                  <a:pt x="1603717" y="3207434"/>
                </a:lnTo>
                <a:lnTo>
                  <a:pt x="0" y="1603717"/>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2512B3E1-B1A4-447B-8F42-6A887B565F8C}"/>
              </a:ext>
            </a:extLst>
          </p:cNvPr>
          <p:cNvSpPr>
            <a:spLocks noGrp="1"/>
          </p:cNvSpPr>
          <p:nvPr>
            <p:ph type="pic" sz="quarter" idx="12"/>
          </p:nvPr>
        </p:nvSpPr>
        <p:spPr>
          <a:xfrm>
            <a:off x="3997721" y="221566"/>
            <a:ext cx="3207434" cy="3207434"/>
          </a:xfrm>
          <a:custGeom>
            <a:avLst/>
            <a:gdLst>
              <a:gd name="connsiteX0" fmla="*/ 1603717 w 3207434"/>
              <a:gd name="connsiteY0" fmla="*/ 0 h 3207434"/>
              <a:gd name="connsiteX1" fmla="*/ 3207434 w 3207434"/>
              <a:gd name="connsiteY1" fmla="*/ 1603717 h 3207434"/>
              <a:gd name="connsiteX2" fmla="*/ 1603717 w 3207434"/>
              <a:gd name="connsiteY2" fmla="*/ 3207434 h 3207434"/>
              <a:gd name="connsiteX3" fmla="*/ 0 w 3207434"/>
              <a:gd name="connsiteY3" fmla="*/ 1603717 h 3207434"/>
            </a:gdLst>
            <a:ahLst/>
            <a:cxnLst>
              <a:cxn ang="0">
                <a:pos x="connsiteX0" y="connsiteY0"/>
              </a:cxn>
              <a:cxn ang="0">
                <a:pos x="connsiteX1" y="connsiteY1"/>
              </a:cxn>
              <a:cxn ang="0">
                <a:pos x="connsiteX2" y="connsiteY2"/>
              </a:cxn>
              <a:cxn ang="0">
                <a:pos x="connsiteX3" y="connsiteY3"/>
              </a:cxn>
            </a:cxnLst>
            <a:rect l="l" t="t" r="r" b="b"/>
            <a:pathLst>
              <a:path w="3207434" h="3207434">
                <a:moveTo>
                  <a:pt x="1603717" y="0"/>
                </a:moveTo>
                <a:lnTo>
                  <a:pt x="3207434" y="1603717"/>
                </a:lnTo>
                <a:lnTo>
                  <a:pt x="1603717" y="3207434"/>
                </a:lnTo>
                <a:lnTo>
                  <a:pt x="0" y="1603717"/>
                </a:lnTo>
                <a:close/>
              </a:path>
            </a:pathLst>
          </a:custGeom>
        </p:spPr>
        <p:txBody>
          <a:bodyPr wrap="square">
            <a:noAutofit/>
          </a:bodyPr>
          <a:lstStyle/>
          <a:p>
            <a:endParaRPr lang="en-US"/>
          </a:p>
        </p:txBody>
      </p:sp>
      <p:sp>
        <p:nvSpPr>
          <p:cNvPr id="18" name="Picture Placeholder 17">
            <a:extLst>
              <a:ext uri="{FF2B5EF4-FFF2-40B4-BE49-F238E27FC236}">
                <a16:creationId xmlns:a16="http://schemas.microsoft.com/office/drawing/2014/main" id="{268A258C-D60A-4BFE-86AE-A14264B62CB9}"/>
              </a:ext>
            </a:extLst>
          </p:cNvPr>
          <p:cNvSpPr>
            <a:spLocks noGrp="1"/>
          </p:cNvSpPr>
          <p:nvPr>
            <p:ph type="pic" sz="quarter" idx="13"/>
          </p:nvPr>
        </p:nvSpPr>
        <p:spPr>
          <a:xfrm>
            <a:off x="5969542" y="-1603717"/>
            <a:ext cx="3207434" cy="3207434"/>
          </a:xfrm>
          <a:custGeom>
            <a:avLst/>
            <a:gdLst>
              <a:gd name="connsiteX0" fmla="*/ 1603717 w 3207434"/>
              <a:gd name="connsiteY0" fmla="*/ 0 h 3207434"/>
              <a:gd name="connsiteX1" fmla="*/ 3207434 w 3207434"/>
              <a:gd name="connsiteY1" fmla="*/ 1603717 h 3207434"/>
              <a:gd name="connsiteX2" fmla="*/ 1603717 w 3207434"/>
              <a:gd name="connsiteY2" fmla="*/ 3207434 h 3207434"/>
              <a:gd name="connsiteX3" fmla="*/ 0 w 3207434"/>
              <a:gd name="connsiteY3" fmla="*/ 1603717 h 3207434"/>
            </a:gdLst>
            <a:ahLst/>
            <a:cxnLst>
              <a:cxn ang="0">
                <a:pos x="connsiteX0" y="connsiteY0"/>
              </a:cxn>
              <a:cxn ang="0">
                <a:pos x="connsiteX1" y="connsiteY1"/>
              </a:cxn>
              <a:cxn ang="0">
                <a:pos x="connsiteX2" y="connsiteY2"/>
              </a:cxn>
              <a:cxn ang="0">
                <a:pos x="connsiteX3" y="connsiteY3"/>
              </a:cxn>
            </a:cxnLst>
            <a:rect l="l" t="t" r="r" b="b"/>
            <a:pathLst>
              <a:path w="3207434" h="3207434">
                <a:moveTo>
                  <a:pt x="1603717" y="0"/>
                </a:moveTo>
                <a:lnTo>
                  <a:pt x="3207434" y="1603717"/>
                </a:lnTo>
                <a:lnTo>
                  <a:pt x="1603717" y="3207434"/>
                </a:lnTo>
                <a:lnTo>
                  <a:pt x="0" y="1603717"/>
                </a:lnTo>
                <a:close/>
              </a:path>
            </a:pathLst>
          </a:custGeom>
        </p:spPr>
        <p:txBody>
          <a:bodyPr wrap="square">
            <a:noAutofit/>
          </a:bodyPr>
          <a:lstStyle/>
          <a:p>
            <a:endParaRPr lang="en-US"/>
          </a:p>
        </p:txBody>
      </p:sp>
    </p:spTree>
    <p:extLst>
      <p:ext uri="{BB962C8B-B14F-4D97-AF65-F5344CB8AC3E}">
        <p14:creationId xmlns:p14="http://schemas.microsoft.com/office/powerpoint/2010/main" val="1719536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E8AE73D-9D83-467D-BE5E-CBF243382F6A}"/>
              </a:ext>
            </a:extLst>
          </p:cNvPr>
          <p:cNvSpPr>
            <a:spLocks noGrp="1"/>
          </p:cNvSpPr>
          <p:nvPr>
            <p:ph type="pic" sz="quarter" idx="10"/>
          </p:nvPr>
        </p:nvSpPr>
        <p:spPr>
          <a:xfrm>
            <a:off x="-16926" y="-1"/>
            <a:ext cx="12210288" cy="5431537"/>
          </a:xfrm>
          <a:custGeom>
            <a:avLst/>
            <a:gdLst>
              <a:gd name="connsiteX0" fmla="*/ 18288 w 12210288"/>
              <a:gd name="connsiteY0" fmla="*/ 0 h 5431537"/>
              <a:gd name="connsiteX1" fmla="*/ 12210288 w 12210288"/>
              <a:gd name="connsiteY1" fmla="*/ 0 h 5431537"/>
              <a:gd name="connsiteX2" fmla="*/ 12210288 w 12210288"/>
              <a:gd name="connsiteY2" fmla="*/ 1737361 h 5431537"/>
              <a:gd name="connsiteX3" fmla="*/ 2645664 w 12210288"/>
              <a:gd name="connsiteY3" fmla="*/ 5431537 h 5431537"/>
              <a:gd name="connsiteX4" fmla="*/ 0 w 12210288"/>
              <a:gd name="connsiteY4" fmla="*/ 4059937 h 543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0288" h="5431537">
                <a:moveTo>
                  <a:pt x="18288" y="0"/>
                </a:moveTo>
                <a:lnTo>
                  <a:pt x="12210288" y="0"/>
                </a:lnTo>
                <a:lnTo>
                  <a:pt x="12210288" y="1737361"/>
                </a:lnTo>
                <a:lnTo>
                  <a:pt x="2645664" y="5431537"/>
                </a:lnTo>
                <a:lnTo>
                  <a:pt x="0" y="4059937"/>
                </a:lnTo>
                <a:close/>
              </a:path>
            </a:pathLst>
          </a:custGeom>
        </p:spPr>
        <p:txBody>
          <a:bodyPr wrap="square">
            <a:noAutofit/>
          </a:bodyPr>
          <a:lstStyle/>
          <a:p>
            <a:endParaRPr lang="en-US"/>
          </a:p>
        </p:txBody>
      </p:sp>
    </p:spTree>
    <p:extLst>
      <p:ext uri="{BB962C8B-B14F-4D97-AF65-F5344CB8AC3E}">
        <p14:creationId xmlns:p14="http://schemas.microsoft.com/office/powerpoint/2010/main" val="2270056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129804-5285-4399-83C0-058EEF6A837C}"/>
              </a:ext>
            </a:extLst>
          </p:cNvPr>
          <p:cNvSpPr>
            <a:spLocks noGrp="1"/>
          </p:cNvSpPr>
          <p:nvPr>
            <p:ph type="pic" sz="quarter" idx="10"/>
          </p:nvPr>
        </p:nvSpPr>
        <p:spPr>
          <a:xfrm>
            <a:off x="306399" y="-1"/>
            <a:ext cx="7184136" cy="6858000"/>
          </a:xfrm>
          <a:custGeom>
            <a:avLst/>
            <a:gdLst>
              <a:gd name="connsiteX0" fmla="*/ 5232798 w 7184136"/>
              <a:gd name="connsiteY0" fmla="*/ 2377310 h 6858000"/>
              <a:gd name="connsiteX1" fmla="*/ 7184136 w 7184136"/>
              <a:gd name="connsiteY1" fmla="*/ 2377310 h 6858000"/>
              <a:gd name="connsiteX2" fmla="*/ 5386434 w 7184136"/>
              <a:gd name="connsiteY2" fmla="*/ 6858000 h 6858000"/>
              <a:gd name="connsiteX3" fmla="*/ 3435096 w 7184136"/>
              <a:gd name="connsiteY3" fmla="*/ 6858000 h 6858000"/>
              <a:gd name="connsiteX4" fmla="*/ 3672222 w 7184136"/>
              <a:gd name="connsiteY4" fmla="*/ 906573 h 6858000"/>
              <a:gd name="connsiteX5" fmla="*/ 5623560 w 7184136"/>
              <a:gd name="connsiteY5" fmla="*/ 906573 h 6858000"/>
              <a:gd name="connsiteX6" fmla="*/ 3825858 w 7184136"/>
              <a:gd name="connsiteY6" fmla="*/ 5387263 h 6858000"/>
              <a:gd name="connsiteX7" fmla="*/ 1874520 w 7184136"/>
              <a:gd name="connsiteY7" fmla="*/ 5387263 h 6858000"/>
              <a:gd name="connsiteX8" fmla="*/ 1797702 w 7184136"/>
              <a:gd name="connsiteY8" fmla="*/ 0 h 6858000"/>
              <a:gd name="connsiteX9" fmla="*/ 3749040 w 7184136"/>
              <a:gd name="connsiteY9" fmla="*/ 0 h 6858000"/>
              <a:gd name="connsiteX10" fmla="*/ 1951338 w 7184136"/>
              <a:gd name="connsiteY10" fmla="*/ 4480690 h 6858000"/>
              <a:gd name="connsiteX11" fmla="*/ 0 w 7184136"/>
              <a:gd name="connsiteY11" fmla="*/ 44806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84136" h="6858000">
                <a:moveTo>
                  <a:pt x="5232798" y="2377310"/>
                </a:moveTo>
                <a:lnTo>
                  <a:pt x="7184136" y="2377310"/>
                </a:lnTo>
                <a:lnTo>
                  <a:pt x="5386434" y="6858000"/>
                </a:lnTo>
                <a:lnTo>
                  <a:pt x="3435096" y="6858000"/>
                </a:lnTo>
                <a:close/>
                <a:moveTo>
                  <a:pt x="3672222" y="906573"/>
                </a:moveTo>
                <a:lnTo>
                  <a:pt x="5623560" y="906573"/>
                </a:lnTo>
                <a:lnTo>
                  <a:pt x="3825858" y="5387263"/>
                </a:lnTo>
                <a:lnTo>
                  <a:pt x="1874520" y="5387263"/>
                </a:lnTo>
                <a:close/>
                <a:moveTo>
                  <a:pt x="1797702" y="0"/>
                </a:moveTo>
                <a:lnTo>
                  <a:pt x="3749040" y="0"/>
                </a:lnTo>
                <a:lnTo>
                  <a:pt x="1951338" y="4480690"/>
                </a:lnTo>
                <a:lnTo>
                  <a:pt x="0" y="4480690"/>
                </a:lnTo>
                <a:close/>
              </a:path>
            </a:pathLst>
          </a:custGeom>
        </p:spPr>
        <p:txBody>
          <a:bodyPr wrap="square">
            <a:noAutofit/>
          </a:bodyPr>
          <a:lstStyle/>
          <a:p>
            <a:endParaRPr lang="en-US"/>
          </a:p>
        </p:txBody>
      </p:sp>
    </p:spTree>
    <p:extLst>
      <p:ext uri="{BB962C8B-B14F-4D97-AF65-F5344CB8AC3E}">
        <p14:creationId xmlns:p14="http://schemas.microsoft.com/office/powerpoint/2010/main" val="2097307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9868E06-8981-455B-9EAC-1A3F197FDF98}"/>
              </a:ext>
            </a:extLst>
          </p:cNvPr>
          <p:cNvSpPr>
            <a:spLocks noGrp="1"/>
          </p:cNvSpPr>
          <p:nvPr>
            <p:ph type="pic" sz="quarter" idx="10"/>
          </p:nvPr>
        </p:nvSpPr>
        <p:spPr>
          <a:xfrm>
            <a:off x="1283208" y="-1450848"/>
            <a:ext cx="9561576" cy="6205728"/>
          </a:xfrm>
          <a:custGeom>
            <a:avLst/>
            <a:gdLst>
              <a:gd name="connsiteX0" fmla="*/ 4812792 w 9561576"/>
              <a:gd name="connsiteY0" fmla="*/ 3243072 h 6205728"/>
              <a:gd name="connsiteX1" fmla="*/ 6294120 w 9561576"/>
              <a:gd name="connsiteY1" fmla="*/ 4724400 h 6205728"/>
              <a:gd name="connsiteX2" fmla="*/ 4812792 w 9561576"/>
              <a:gd name="connsiteY2" fmla="*/ 6205728 h 6205728"/>
              <a:gd name="connsiteX3" fmla="*/ 3331464 w 9561576"/>
              <a:gd name="connsiteY3" fmla="*/ 4724400 h 6205728"/>
              <a:gd name="connsiteX4" fmla="*/ 6446520 w 9561576"/>
              <a:gd name="connsiteY4" fmla="*/ 1621536 h 6205728"/>
              <a:gd name="connsiteX5" fmla="*/ 7927848 w 9561576"/>
              <a:gd name="connsiteY5" fmla="*/ 3102864 h 6205728"/>
              <a:gd name="connsiteX6" fmla="*/ 6446520 w 9561576"/>
              <a:gd name="connsiteY6" fmla="*/ 4584192 h 6205728"/>
              <a:gd name="connsiteX7" fmla="*/ 4965192 w 9561576"/>
              <a:gd name="connsiteY7" fmla="*/ 3102864 h 6205728"/>
              <a:gd name="connsiteX8" fmla="*/ 3115056 w 9561576"/>
              <a:gd name="connsiteY8" fmla="*/ 1621536 h 6205728"/>
              <a:gd name="connsiteX9" fmla="*/ 4596384 w 9561576"/>
              <a:gd name="connsiteY9" fmla="*/ 3102864 h 6205728"/>
              <a:gd name="connsiteX10" fmla="*/ 3115056 w 9561576"/>
              <a:gd name="connsiteY10" fmla="*/ 4584192 h 6205728"/>
              <a:gd name="connsiteX11" fmla="*/ 1633728 w 9561576"/>
              <a:gd name="connsiteY11" fmla="*/ 3102864 h 6205728"/>
              <a:gd name="connsiteX12" fmla="*/ 8080248 w 9561576"/>
              <a:gd name="connsiteY12" fmla="*/ 0 h 6205728"/>
              <a:gd name="connsiteX13" fmla="*/ 9561576 w 9561576"/>
              <a:gd name="connsiteY13" fmla="*/ 1481328 h 6205728"/>
              <a:gd name="connsiteX14" fmla="*/ 8080248 w 9561576"/>
              <a:gd name="connsiteY14" fmla="*/ 2962656 h 6205728"/>
              <a:gd name="connsiteX15" fmla="*/ 6598920 w 9561576"/>
              <a:gd name="connsiteY15" fmla="*/ 1481328 h 6205728"/>
              <a:gd name="connsiteX16" fmla="*/ 4812792 w 9561576"/>
              <a:gd name="connsiteY16" fmla="*/ 0 h 6205728"/>
              <a:gd name="connsiteX17" fmla="*/ 6294120 w 9561576"/>
              <a:gd name="connsiteY17" fmla="*/ 1481328 h 6205728"/>
              <a:gd name="connsiteX18" fmla="*/ 4812792 w 9561576"/>
              <a:gd name="connsiteY18" fmla="*/ 2962656 h 6205728"/>
              <a:gd name="connsiteX19" fmla="*/ 3331464 w 9561576"/>
              <a:gd name="connsiteY19" fmla="*/ 1481328 h 6205728"/>
              <a:gd name="connsiteX20" fmla="*/ 1481328 w 9561576"/>
              <a:gd name="connsiteY20" fmla="*/ 0 h 6205728"/>
              <a:gd name="connsiteX21" fmla="*/ 2962656 w 9561576"/>
              <a:gd name="connsiteY21" fmla="*/ 1481328 h 6205728"/>
              <a:gd name="connsiteX22" fmla="*/ 1481328 w 9561576"/>
              <a:gd name="connsiteY22" fmla="*/ 2962656 h 6205728"/>
              <a:gd name="connsiteX23" fmla="*/ 0 w 9561576"/>
              <a:gd name="connsiteY23" fmla="*/ 1481328 h 62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61576" h="6205728">
                <a:moveTo>
                  <a:pt x="4812792" y="3243072"/>
                </a:moveTo>
                <a:lnTo>
                  <a:pt x="6294120" y="4724400"/>
                </a:lnTo>
                <a:lnTo>
                  <a:pt x="4812792" y="6205728"/>
                </a:lnTo>
                <a:lnTo>
                  <a:pt x="3331464" y="4724400"/>
                </a:lnTo>
                <a:close/>
                <a:moveTo>
                  <a:pt x="6446520" y="1621536"/>
                </a:moveTo>
                <a:lnTo>
                  <a:pt x="7927848" y="3102864"/>
                </a:lnTo>
                <a:lnTo>
                  <a:pt x="6446520" y="4584192"/>
                </a:lnTo>
                <a:lnTo>
                  <a:pt x="4965192" y="3102864"/>
                </a:lnTo>
                <a:close/>
                <a:moveTo>
                  <a:pt x="3115056" y="1621536"/>
                </a:moveTo>
                <a:lnTo>
                  <a:pt x="4596384" y="3102864"/>
                </a:lnTo>
                <a:lnTo>
                  <a:pt x="3115056" y="4584192"/>
                </a:lnTo>
                <a:lnTo>
                  <a:pt x="1633728" y="3102864"/>
                </a:lnTo>
                <a:close/>
                <a:moveTo>
                  <a:pt x="8080248" y="0"/>
                </a:moveTo>
                <a:lnTo>
                  <a:pt x="9561576" y="1481328"/>
                </a:lnTo>
                <a:lnTo>
                  <a:pt x="8080248" y="2962656"/>
                </a:lnTo>
                <a:lnTo>
                  <a:pt x="6598920" y="1481328"/>
                </a:lnTo>
                <a:close/>
                <a:moveTo>
                  <a:pt x="4812792" y="0"/>
                </a:moveTo>
                <a:lnTo>
                  <a:pt x="6294120" y="1481328"/>
                </a:lnTo>
                <a:lnTo>
                  <a:pt x="4812792" y="2962656"/>
                </a:lnTo>
                <a:lnTo>
                  <a:pt x="3331464" y="1481328"/>
                </a:lnTo>
                <a:close/>
                <a:moveTo>
                  <a:pt x="1481328" y="0"/>
                </a:moveTo>
                <a:lnTo>
                  <a:pt x="2962656" y="1481328"/>
                </a:lnTo>
                <a:lnTo>
                  <a:pt x="1481328" y="2962656"/>
                </a:lnTo>
                <a:lnTo>
                  <a:pt x="0" y="1481328"/>
                </a:lnTo>
                <a:close/>
              </a:path>
            </a:pathLst>
          </a:custGeom>
        </p:spPr>
        <p:txBody>
          <a:bodyPr wrap="square">
            <a:noAutofit/>
          </a:bodyPr>
          <a:lstStyle/>
          <a:p>
            <a:endParaRPr lang="en-US"/>
          </a:p>
        </p:txBody>
      </p:sp>
    </p:spTree>
    <p:extLst>
      <p:ext uri="{BB962C8B-B14F-4D97-AF65-F5344CB8AC3E}">
        <p14:creationId xmlns:p14="http://schemas.microsoft.com/office/powerpoint/2010/main" val="2418994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5EEE751-C99A-403D-89ED-709AE1C90F82}"/>
              </a:ext>
            </a:extLst>
          </p:cNvPr>
          <p:cNvSpPr>
            <a:spLocks noGrp="1"/>
          </p:cNvSpPr>
          <p:nvPr>
            <p:ph type="pic" sz="quarter" idx="10"/>
          </p:nvPr>
        </p:nvSpPr>
        <p:spPr>
          <a:xfrm>
            <a:off x="6490146" y="972425"/>
            <a:ext cx="4573625" cy="4913151"/>
          </a:xfrm>
          <a:custGeom>
            <a:avLst/>
            <a:gdLst>
              <a:gd name="connsiteX0" fmla="*/ 1307004 w 4573625"/>
              <a:gd name="connsiteY0" fmla="*/ 3925777 h 4913151"/>
              <a:gd name="connsiteX1" fmla="*/ 2266951 w 4573625"/>
              <a:gd name="connsiteY1" fmla="*/ 3925777 h 4913151"/>
              <a:gd name="connsiteX2" fmla="*/ 2266951 w 4573625"/>
              <a:gd name="connsiteY2" fmla="*/ 4913151 h 4913151"/>
              <a:gd name="connsiteX3" fmla="*/ 1307004 w 4573625"/>
              <a:gd name="connsiteY3" fmla="*/ 4913151 h 4913151"/>
              <a:gd name="connsiteX4" fmla="*/ 726245 w 4573625"/>
              <a:gd name="connsiteY4" fmla="*/ 3925777 h 4913151"/>
              <a:gd name="connsiteX5" fmla="*/ 1238969 w 4573625"/>
              <a:gd name="connsiteY5" fmla="*/ 3925777 h 4913151"/>
              <a:gd name="connsiteX6" fmla="*/ 1238969 w 4573625"/>
              <a:gd name="connsiteY6" fmla="*/ 4453151 h 4913151"/>
              <a:gd name="connsiteX7" fmla="*/ 726245 w 4573625"/>
              <a:gd name="connsiteY7" fmla="*/ 4453151 h 4913151"/>
              <a:gd name="connsiteX8" fmla="*/ 2987296 w 4573625"/>
              <a:gd name="connsiteY8" fmla="*/ 3380535 h 4913151"/>
              <a:gd name="connsiteX9" fmla="*/ 4337125 w 4573625"/>
              <a:gd name="connsiteY9" fmla="*/ 3380535 h 4913151"/>
              <a:gd name="connsiteX10" fmla="*/ 4337125 w 4573625"/>
              <a:gd name="connsiteY10" fmla="*/ 4768931 h 4913151"/>
              <a:gd name="connsiteX11" fmla="*/ 2987296 w 4573625"/>
              <a:gd name="connsiteY11" fmla="*/ 4768931 h 4913151"/>
              <a:gd name="connsiteX12" fmla="*/ 2371990 w 4573625"/>
              <a:gd name="connsiteY12" fmla="*/ 3243983 h 4913151"/>
              <a:gd name="connsiteX13" fmla="*/ 2884715 w 4573625"/>
              <a:gd name="connsiteY13" fmla="*/ 3243983 h 4913151"/>
              <a:gd name="connsiteX14" fmla="*/ 2884715 w 4573625"/>
              <a:gd name="connsiteY14" fmla="*/ 3771357 h 4913151"/>
              <a:gd name="connsiteX15" fmla="*/ 2371990 w 4573625"/>
              <a:gd name="connsiteY15" fmla="*/ 3771357 h 4913151"/>
              <a:gd name="connsiteX16" fmla="*/ 3399982 w 4573625"/>
              <a:gd name="connsiteY16" fmla="*/ 2212011 h 4913151"/>
              <a:gd name="connsiteX17" fmla="*/ 4477668 w 4573625"/>
              <a:gd name="connsiteY17" fmla="*/ 2212011 h 4913151"/>
              <a:gd name="connsiteX18" fmla="*/ 4477668 w 4573625"/>
              <a:gd name="connsiteY18" fmla="*/ 3320488 h 4913151"/>
              <a:gd name="connsiteX19" fmla="*/ 3399982 w 4573625"/>
              <a:gd name="connsiteY19" fmla="*/ 3320488 h 4913151"/>
              <a:gd name="connsiteX20" fmla="*/ 2371991 w 4573625"/>
              <a:gd name="connsiteY20" fmla="*/ 2181417 h 4913151"/>
              <a:gd name="connsiteX21" fmla="*/ 3331938 w 4573625"/>
              <a:gd name="connsiteY21" fmla="*/ 2181417 h 4913151"/>
              <a:gd name="connsiteX22" fmla="*/ 3331938 w 4573625"/>
              <a:gd name="connsiteY22" fmla="*/ 3168791 h 4913151"/>
              <a:gd name="connsiteX23" fmla="*/ 2371991 w 4573625"/>
              <a:gd name="connsiteY23" fmla="*/ 3168791 h 4913151"/>
              <a:gd name="connsiteX24" fmla="*/ 0 w 4573625"/>
              <a:gd name="connsiteY24" fmla="*/ 2147730 h 4913151"/>
              <a:gd name="connsiteX25" fmla="*/ 512725 w 4573625"/>
              <a:gd name="connsiteY25" fmla="*/ 2147730 h 4913151"/>
              <a:gd name="connsiteX26" fmla="*/ 512725 w 4573625"/>
              <a:gd name="connsiteY26" fmla="*/ 2675104 h 4913151"/>
              <a:gd name="connsiteX27" fmla="*/ 0 w 4573625"/>
              <a:gd name="connsiteY27" fmla="*/ 2675104 h 4913151"/>
              <a:gd name="connsiteX28" fmla="*/ 587834 w 4573625"/>
              <a:gd name="connsiteY28" fmla="*/ 2104306 h 4913151"/>
              <a:gd name="connsiteX29" fmla="*/ 2296882 w 4573625"/>
              <a:gd name="connsiteY29" fmla="*/ 2104306 h 4913151"/>
              <a:gd name="connsiteX30" fmla="*/ 2299608 w 4573625"/>
              <a:gd name="connsiteY30" fmla="*/ 2107032 h 4913151"/>
              <a:gd name="connsiteX31" fmla="*/ 2299608 w 4573625"/>
              <a:gd name="connsiteY31" fmla="*/ 3865066 h 4913151"/>
              <a:gd name="connsiteX32" fmla="*/ 2296882 w 4573625"/>
              <a:gd name="connsiteY32" fmla="*/ 3867792 h 4913151"/>
              <a:gd name="connsiteX33" fmla="*/ 587834 w 4573625"/>
              <a:gd name="connsiteY33" fmla="*/ 3867792 h 4913151"/>
              <a:gd name="connsiteX34" fmla="*/ 585108 w 4573625"/>
              <a:gd name="connsiteY34" fmla="*/ 3865066 h 4913151"/>
              <a:gd name="connsiteX35" fmla="*/ 585108 w 4573625"/>
              <a:gd name="connsiteY35" fmla="*/ 2107032 h 4913151"/>
              <a:gd name="connsiteX36" fmla="*/ 587834 w 4573625"/>
              <a:gd name="connsiteY36" fmla="*/ 2104306 h 4913151"/>
              <a:gd name="connsiteX37" fmla="*/ 3495939 w 4573625"/>
              <a:gd name="connsiteY37" fmla="*/ 1501643 h 4913151"/>
              <a:gd name="connsiteX38" fmla="*/ 4124079 w 4573625"/>
              <a:gd name="connsiteY38" fmla="*/ 1501643 h 4913151"/>
              <a:gd name="connsiteX39" fmla="*/ 4124079 w 4573625"/>
              <a:gd name="connsiteY39" fmla="*/ 2147730 h 4913151"/>
              <a:gd name="connsiteX40" fmla="*/ 3495939 w 4573625"/>
              <a:gd name="connsiteY40" fmla="*/ 2147730 h 4913151"/>
              <a:gd name="connsiteX41" fmla="*/ 538540 w 4573625"/>
              <a:gd name="connsiteY41" fmla="*/ 1386901 h 4913151"/>
              <a:gd name="connsiteX42" fmla="*/ 1166680 w 4573625"/>
              <a:gd name="connsiteY42" fmla="*/ 1386901 h 4913151"/>
              <a:gd name="connsiteX43" fmla="*/ 1166680 w 4573625"/>
              <a:gd name="connsiteY43" fmla="*/ 2032988 h 4913151"/>
              <a:gd name="connsiteX44" fmla="*/ 538540 w 4573625"/>
              <a:gd name="connsiteY44" fmla="*/ 2032988 h 4913151"/>
              <a:gd name="connsiteX45" fmla="*/ 2371990 w 4573625"/>
              <a:gd name="connsiteY45" fmla="*/ 1022694 h 4913151"/>
              <a:gd name="connsiteX46" fmla="*/ 3423557 w 4573625"/>
              <a:gd name="connsiteY46" fmla="*/ 1022694 h 4913151"/>
              <a:gd name="connsiteX47" fmla="*/ 3423557 w 4573625"/>
              <a:gd name="connsiteY47" fmla="*/ 2104306 h 4913151"/>
              <a:gd name="connsiteX48" fmla="*/ 2371990 w 4573625"/>
              <a:gd name="connsiteY48" fmla="*/ 2104306 h 4913151"/>
              <a:gd name="connsiteX49" fmla="*/ 1221922 w 4573625"/>
              <a:gd name="connsiteY49" fmla="*/ 924511 h 4913151"/>
              <a:gd name="connsiteX50" fmla="*/ 2299608 w 4573625"/>
              <a:gd name="connsiteY50" fmla="*/ 924511 h 4913151"/>
              <a:gd name="connsiteX51" fmla="*/ 2299608 w 4573625"/>
              <a:gd name="connsiteY51" fmla="*/ 2032988 h 4913151"/>
              <a:gd name="connsiteX52" fmla="*/ 1221922 w 4573625"/>
              <a:gd name="connsiteY52" fmla="*/ 2032988 h 4913151"/>
              <a:gd name="connsiteX53" fmla="*/ 3495939 w 4573625"/>
              <a:gd name="connsiteY53" fmla="*/ 314529 h 4913151"/>
              <a:gd name="connsiteX54" fmla="*/ 4573625 w 4573625"/>
              <a:gd name="connsiteY54" fmla="*/ 314529 h 4913151"/>
              <a:gd name="connsiteX55" fmla="*/ 4573625 w 4573625"/>
              <a:gd name="connsiteY55" fmla="*/ 1423006 h 4913151"/>
              <a:gd name="connsiteX56" fmla="*/ 3495939 w 4573625"/>
              <a:gd name="connsiteY56" fmla="*/ 1423006 h 4913151"/>
              <a:gd name="connsiteX57" fmla="*/ 2371990 w 4573625"/>
              <a:gd name="connsiteY57" fmla="*/ 176726 h 4913151"/>
              <a:gd name="connsiteX58" fmla="*/ 3153636 w 4573625"/>
              <a:gd name="connsiteY58" fmla="*/ 176726 h 4913151"/>
              <a:gd name="connsiteX59" fmla="*/ 3153636 w 4573625"/>
              <a:gd name="connsiteY59" fmla="*/ 980705 h 4913151"/>
              <a:gd name="connsiteX60" fmla="*/ 2371990 w 4573625"/>
              <a:gd name="connsiteY60" fmla="*/ 980705 h 4913151"/>
              <a:gd name="connsiteX61" fmla="*/ 1517962 w 4573625"/>
              <a:gd name="connsiteY61" fmla="*/ 62547 h 4913151"/>
              <a:gd name="connsiteX62" fmla="*/ 2299608 w 4573625"/>
              <a:gd name="connsiteY62" fmla="*/ 62547 h 4913151"/>
              <a:gd name="connsiteX63" fmla="*/ 2299608 w 4573625"/>
              <a:gd name="connsiteY63" fmla="*/ 866526 h 4913151"/>
              <a:gd name="connsiteX64" fmla="*/ 1517962 w 4573625"/>
              <a:gd name="connsiteY64" fmla="*/ 866526 h 4913151"/>
              <a:gd name="connsiteX65" fmla="*/ 46265 w 4573625"/>
              <a:gd name="connsiteY65" fmla="*/ 0 h 4913151"/>
              <a:gd name="connsiteX66" fmla="*/ 1123951 w 4573625"/>
              <a:gd name="connsiteY66" fmla="*/ 0 h 4913151"/>
              <a:gd name="connsiteX67" fmla="*/ 1123951 w 4573625"/>
              <a:gd name="connsiteY67" fmla="*/ 1108477 h 4913151"/>
              <a:gd name="connsiteX68" fmla="*/ 46265 w 4573625"/>
              <a:gd name="connsiteY68" fmla="*/ 1108477 h 491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73625" h="4913151">
                <a:moveTo>
                  <a:pt x="1307004" y="3925777"/>
                </a:moveTo>
                <a:lnTo>
                  <a:pt x="2266951" y="3925777"/>
                </a:lnTo>
                <a:lnTo>
                  <a:pt x="2266951" y="4913151"/>
                </a:lnTo>
                <a:lnTo>
                  <a:pt x="1307004" y="4913151"/>
                </a:lnTo>
                <a:close/>
                <a:moveTo>
                  <a:pt x="726245" y="3925777"/>
                </a:moveTo>
                <a:lnTo>
                  <a:pt x="1238969" y="3925777"/>
                </a:lnTo>
                <a:lnTo>
                  <a:pt x="1238969" y="4453151"/>
                </a:lnTo>
                <a:lnTo>
                  <a:pt x="726245" y="4453151"/>
                </a:lnTo>
                <a:close/>
                <a:moveTo>
                  <a:pt x="2987296" y="3380535"/>
                </a:moveTo>
                <a:lnTo>
                  <a:pt x="4337125" y="3380535"/>
                </a:lnTo>
                <a:lnTo>
                  <a:pt x="4337125" y="4768931"/>
                </a:lnTo>
                <a:lnTo>
                  <a:pt x="2987296" y="4768931"/>
                </a:lnTo>
                <a:close/>
                <a:moveTo>
                  <a:pt x="2371990" y="3243983"/>
                </a:moveTo>
                <a:lnTo>
                  <a:pt x="2884715" y="3243983"/>
                </a:lnTo>
                <a:lnTo>
                  <a:pt x="2884715" y="3771357"/>
                </a:lnTo>
                <a:lnTo>
                  <a:pt x="2371990" y="3771357"/>
                </a:lnTo>
                <a:close/>
                <a:moveTo>
                  <a:pt x="3399982" y="2212011"/>
                </a:moveTo>
                <a:lnTo>
                  <a:pt x="4477668" y="2212011"/>
                </a:lnTo>
                <a:lnTo>
                  <a:pt x="4477668" y="3320488"/>
                </a:lnTo>
                <a:lnTo>
                  <a:pt x="3399982" y="3320488"/>
                </a:lnTo>
                <a:close/>
                <a:moveTo>
                  <a:pt x="2371991" y="2181417"/>
                </a:moveTo>
                <a:lnTo>
                  <a:pt x="3331938" y="2181417"/>
                </a:lnTo>
                <a:lnTo>
                  <a:pt x="3331938" y="3168791"/>
                </a:lnTo>
                <a:lnTo>
                  <a:pt x="2371991" y="3168791"/>
                </a:lnTo>
                <a:close/>
                <a:moveTo>
                  <a:pt x="0" y="2147730"/>
                </a:moveTo>
                <a:lnTo>
                  <a:pt x="512725" y="2147730"/>
                </a:lnTo>
                <a:lnTo>
                  <a:pt x="512725" y="2675104"/>
                </a:lnTo>
                <a:lnTo>
                  <a:pt x="0" y="2675104"/>
                </a:lnTo>
                <a:close/>
                <a:moveTo>
                  <a:pt x="587834" y="2104306"/>
                </a:moveTo>
                <a:lnTo>
                  <a:pt x="2296882" y="2104306"/>
                </a:lnTo>
                <a:cubicBezTo>
                  <a:pt x="2298388" y="2104306"/>
                  <a:pt x="2299608" y="2105526"/>
                  <a:pt x="2299608" y="2107032"/>
                </a:cubicBezTo>
                <a:lnTo>
                  <a:pt x="2299608" y="3865066"/>
                </a:lnTo>
                <a:cubicBezTo>
                  <a:pt x="2299608" y="3866572"/>
                  <a:pt x="2298388" y="3867792"/>
                  <a:pt x="2296882" y="3867792"/>
                </a:cubicBezTo>
                <a:lnTo>
                  <a:pt x="587834" y="3867792"/>
                </a:lnTo>
                <a:cubicBezTo>
                  <a:pt x="586328" y="3867792"/>
                  <a:pt x="585108" y="3866572"/>
                  <a:pt x="585108" y="3865066"/>
                </a:cubicBezTo>
                <a:lnTo>
                  <a:pt x="585108" y="2107032"/>
                </a:lnTo>
                <a:cubicBezTo>
                  <a:pt x="585108" y="2105526"/>
                  <a:pt x="586328" y="2104306"/>
                  <a:pt x="587834" y="2104306"/>
                </a:cubicBezTo>
                <a:close/>
                <a:moveTo>
                  <a:pt x="3495939" y="1501643"/>
                </a:moveTo>
                <a:lnTo>
                  <a:pt x="4124079" y="1501643"/>
                </a:lnTo>
                <a:lnTo>
                  <a:pt x="4124079" y="2147730"/>
                </a:lnTo>
                <a:lnTo>
                  <a:pt x="3495939" y="2147730"/>
                </a:lnTo>
                <a:close/>
                <a:moveTo>
                  <a:pt x="538540" y="1386901"/>
                </a:moveTo>
                <a:lnTo>
                  <a:pt x="1166680" y="1386901"/>
                </a:lnTo>
                <a:lnTo>
                  <a:pt x="1166680" y="2032988"/>
                </a:lnTo>
                <a:lnTo>
                  <a:pt x="538540" y="2032988"/>
                </a:lnTo>
                <a:close/>
                <a:moveTo>
                  <a:pt x="2371990" y="1022694"/>
                </a:moveTo>
                <a:lnTo>
                  <a:pt x="3423557" y="1022694"/>
                </a:lnTo>
                <a:lnTo>
                  <a:pt x="3423557" y="2104306"/>
                </a:lnTo>
                <a:lnTo>
                  <a:pt x="2371990" y="2104306"/>
                </a:lnTo>
                <a:close/>
                <a:moveTo>
                  <a:pt x="1221922" y="924511"/>
                </a:moveTo>
                <a:lnTo>
                  <a:pt x="2299608" y="924511"/>
                </a:lnTo>
                <a:lnTo>
                  <a:pt x="2299608" y="2032988"/>
                </a:lnTo>
                <a:lnTo>
                  <a:pt x="1221922" y="2032988"/>
                </a:lnTo>
                <a:close/>
                <a:moveTo>
                  <a:pt x="3495939" y="314529"/>
                </a:moveTo>
                <a:lnTo>
                  <a:pt x="4573625" y="314529"/>
                </a:lnTo>
                <a:lnTo>
                  <a:pt x="4573625" y="1423006"/>
                </a:lnTo>
                <a:lnTo>
                  <a:pt x="3495939" y="1423006"/>
                </a:lnTo>
                <a:close/>
                <a:moveTo>
                  <a:pt x="2371990" y="176726"/>
                </a:moveTo>
                <a:lnTo>
                  <a:pt x="3153636" y="176726"/>
                </a:lnTo>
                <a:lnTo>
                  <a:pt x="3153636" y="980705"/>
                </a:lnTo>
                <a:lnTo>
                  <a:pt x="2371990" y="980705"/>
                </a:lnTo>
                <a:close/>
                <a:moveTo>
                  <a:pt x="1517962" y="62547"/>
                </a:moveTo>
                <a:lnTo>
                  <a:pt x="2299608" y="62547"/>
                </a:lnTo>
                <a:lnTo>
                  <a:pt x="2299608" y="866526"/>
                </a:lnTo>
                <a:lnTo>
                  <a:pt x="1517962" y="866526"/>
                </a:lnTo>
                <a:close/>
                <a:moveTo>
                  <a:pt x="46265" y="0"/>
                </a:moveTo>
                <a:lnTo>
                  <a:pt x="1123951" y="0"/>
                </a:lnTo>
                <a:lnTo>
                  <a:pt x="1123951" y="1108477"/>
                </a:lnTo>
                <a:lnTo>
                  <a:pt x="46265" y="1108477"/>
                </a:lnTo>
                <a:close/>
              </a:path>
            </a:pathLst>
          </a:custGeom>
        </p:spPr>
        <p:txBody>
          <a:bodyPr wrap="square">
            <a:noAutofit/>
          </a:bodyPr>
          <a:lstStyle/>
          <a:p>
            <a:endParaRPr lang="en-US"/>
          </a:p>
        </p:txBody>
      </p:sp>
    </p:spTree>
    <p:extLst>
      <p:ext uri="{BB962C8B-B14F-4D97-AF65-F5344CB8AC3E}">
        <p14:creationId xmlns:p14="http://schemas.microsoft.com/office/powerpoint/2010/main" val="4213408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3B07673-F41F-40C4-9B9C-D588C2E7A0B6}"/>
              </a:ext>
            </a:extLst>
          </p:cNvPr>
          <p:cNvSpPr>
            <a:spLocks noGrp="1"/>
          </p:cNvSpPr>
          <p:nvPr>
            <p:ph type="pic" sz="quarter" idx="10"/>
          </p:nvPr>
        </p:nvSpPr>
        <p:spPr>
          <a:xfrm>
            <a:off x="4229100" y="2579914"/>
            <a:ext cx="3706586" cy="2358097"/>
          </a:xfrm>
          <a:custGeom>
            <a:avLst/>
            <a:gdLst>
              <a:gd name="connsiteX0" fmla="*/ 0 w 3706586"/>
              <a:gd name="connsiteY0" fmla="*/ 0 h 2358097"/>
              <a:gd name="connsiteX1" fmla="*/ 3706586 w 3706586"/>
              <a:gd name="connsiteY1" fmla="*/ 0 h 2358097"/>
              <a:gd name="connsiteX2" fmla="*/ 3706586 w 3706586"/>
              <a:gd name="connsiteY2" fmla="*/ 2358097 h 2358097"/>
              <a:gd name="connsiteX3" fmla="*/ 0 w 3706586"/>
              <a:gd name="connsiteY3" fmla="*/ 2358097 h 2358097"/>
            </a:gdLst>
            <a:ahLst/>
            <a:cxnLst>
              <a:cxn ang="0">
                <a:pos x="connsiteX0" y="connsiteY0"/>
              </a:cxn>
              <a:cxn ang="0">
                <a:pos x="connsiteX1" y="connsiteY1"/>
              </a:cxn>
              <a:cxn ang="0">
                <a:pos x="connsiteX2" y="connsiteY2"/>
              </a:cxn>
              <a:cxn ang="0">
                <a:pos x="connsiteX3" y="connsiteY3"/>
              </a:cxn>
            </a:cxnLst>
            <a:rect l="l" t="t" r="r" b="b"/>
            <a:pathLst>
              <a:path w="3706586" h="2358097">
                <a:moveTo>
                  <a:pt x="0" y="0"/>
                </a:moveTo>
                <a:lnTo>
                  <a:pt x="3706586" y="0"/>
                </a:lnTo>
                <a:lnTo>
                  <a:pt x="3706586" y="2358097"/>
                </a:lnTo>
                <a:lnTo>
                  <a:pt x="0" y="2358097"/>
                </a:lnTo>
                <a:close/>
              </a:path>
            </a:pathLst>
          </a:custGeom>
        </p:spPr>
        <p:txBody>
          <a:bodyPr wrap="square">
            <a:noAutofit/>
          </a:bodyPr>
          <a:lstStyle/>
          <a:p>
            <a:endParaRPr lang="en-US"/>
          </a:p>
        </p:txBody>
      </p:sp>
    </p:spTree>
    <p:extLst>
      <p:ext uri="{BB962C8B-B14F-4D97-AF65-F5344CB8AC3E}">
        <p14:creationId xmlns:p14="http://schemas.microsoft.com/office/powerpoint/2010/main" val="1771624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133975" y="1593056"/>
            <a:ext cx="1924050" cy="1924050"/>
          </a:xfrm>
          <a:custGeom>
            <a:avLst/>
            <a:gdLst>
              <a:gd name="connsiteX0" fmla="*/ 962025 w 1924050"/>
              <a:gd name="connsiteY0" fmla="*/ 0 h 1924050"/>
              <a:gd name="connsiteX1" fmla="*/ 1924050 w 1924050"/>
              <a:gd name="connsiteY1" fmla="*/ 962025 h 1924050"/>
              <a:gd name="connsiteX2" fmla="*/ 962025 w 1924050"/>
              <a:gd name="connsiteY2" fmla="*/ 1924050 h 1924050"/>
              <a:gd name="connsiteX3" fmla="*/ 0 w 1924050"/>
              <a:gd name="connsiteY3" fmla="*/ 962025 h 1924050"/>
              <a:gd name="connsiteX4" fmla="*/ 962025 w 1924050"/>
              <a:gd name="connsiteY4" fmla="*/ 0 h 192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50" h="1924050">
                <a:moveTo>
                  <a:pt x="962025" y="0"/>
                </a:moveTo>
                <a:cubicBezTo>
                  <a:pt x="1493337" y="0"/>
                  <a:pt x="1924050" y="430713"/>
                  <a:pt x="1924050" y="962025"/>
                </a:cubicBezTo>
                <a:cubicBezTo>
                  <a:pt x="1924050" y="1493337"/>
                  <a:pt x="1493337" y="1924050"/>
                  <a:pt x="962025" y="1924050"/>
                </a:cubicBezTo>
                <a:cubicBezTo>
                  <a:pt x="430713" y="1924050"/>
                  <a:pt x="0" y="1493337"/>
                  <a:pt x="0" y="962025"/>
                </a:cubicBezTo>
                <a:cubicBezTo>
                  <a:pt x="0" y="430713"/>
                  <a:pt x="430713" y="0"/>
                  <a:pt x="962025" y="0"/>
                </a:cubicBez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5133975" y="4076699"/>
            <a:ext cx="1924050" cy="1924050"/>
          </a:xfrm>
          <a:custGeom>
            <a:avLst/>
            <a:gdLst>
              <a:gd name="connsiteX0" fmla="*/ 962025 w 1924050"/>
              <a:gd name="connsiteY0" fmla="*/ 0 h 1924050"/>
              <a:gd name="connsiteX1" fmla="*/ 1924050 w 1924050"/>
              <a:gd name="connsiteY1" fmla="*/ 962025 h 1924050"/>
              <a:gd name="connsiteX2" fmla="*/ 962025 w 1924050"/>
              <a:gd name="connsiteY2" fmla="*/ 1924050 h 1924050"/>
              <a:gd name="connsiteX3" fmla="*/ 0 w 1924050"/>
              <a:gd name="connsiteY3" fmla="*/ 962025 h 1924050"/>
              <a:gd name="connsiteX4" fmla="*/ 962025 w 1924050"/>
              <a:gd name="connsiteY4" fmla="*/ 0 h 192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50" h="1924050">
                <a:moveTo>
                  <a:pt x="962025" y="0"/>
                </a:moveTo>
                <a:cubicBezTo>
                  <a:pt x="1493337" y="0"/>
                  <a:pt x="1924050" y="430713"/>
                  <a:pt x="1924050" y="962025"/>
                </a:cubicBezTo>
                <a:cubicBezTo>
                  <a:pt x="1924050" y="1493337"/>
                  <a:pt x="1493337" y="1924050"/>
                  <a:pt x="962025" y="1924050"/>
                </a:cubicBezTo>
                <a:cubicBezTo>
                  <a:pt x="430713" y="1924050"/>
                  <a:pt x="0" y="1493337"/>
                  <a:pt x="0" y="962025"/>
                </a:cubicBezTo>
                <a:cubicBezTo>
                  <a:pt x="0" y="430713"/>
                  <a:pt x="430713" y="0"/>
                  <a:pt x="962025"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17520395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D1829B-124C-41A9-B441-34C7EFAEDE9E}"/>
              </a:ext>
            </a:extLst>
          </p:cNvPr>
          <p:cNvSpPr>
            <a:spLocks noGrp="1"/>
          </p:cNvSpPr>
          <p:nvPr>
            <p:ph type="pic" sz="quarter" idx="10"/>
          </p:nvPr>
        </p:nvSpPr>
        <p:spPr>
          <a:xfrm flipV="1">
            <a:off x="737936" y="0"/>
            <a:ext cx="10716126" cy="3256547"/>
          </a:xfrm>
          <a:custGeom>
            <a:avLst/>
            <a:gdLst>
              <a:gd name="connsiteX0" fmla="*/ 5045242 w 10716126"/>
              <a:gd name="connsiteY0" fmla="*/ 0 h 3256547"/>
              <a:gd name="connsiteX1" fmla="*/ 7480007 w 10716126"/>
              <a:gd name="connsiteY1" fmla="*/ 2608218 h 3256547"/>
              <a:gd name="connsiteX2" fmla="*/ 8783053 w 10716126"/>
              <a:gd name="connsiteY2" fmla="*/ 1267327 h 3256547"/>
              <a:gd name="connsiteX3" fmla="*/ 10716126 w 10716126"/>
              <a:gd name="connsiteY3" fmla="*/ 3256545 h 3256547"/>
              <a:gd name="connsiteX4" fmla="*/ 8085219 w 10716126"/>
              <a:gd name="connsiteY4" fmla="*/ 3256545 h 3256547"/>
              <a:gd name="connsiteX5" fmla="*/ 8085221 w 10716126"/>
              <a:gd name="connsiteY5" fmla="*/ 3256547 h 3256547"/>
              <a:gd name="connsiteX6" fmla="*/ 2005263 w 10716126"/>
              <a:gd name="connsiteY6" fmla="*/ 3256547 h 3256547"/>
              <a:gd name="connsiteX7" fmla="*/ 2005265 w 10716126"/>
              <a:gd name="connsiteY7" fmla="*/ 3256545 h 3256547"/>
              <a:gd name="connsiteX8" fmla="*/ 0 w 10716126"/>
              <a:gd name="connsiteY8" fmla="*/ 3256545 h 3256547"/>
              <a:gd name="connsiteX9" fmla="*/ 1636295 w 10716126"/>
              <a:gd name="connsiteY9" fmla="*/ 1411703 h 3256547"/>
              <a:gd name="connsiteX10" fmla="*/ 2655127 w 10716126"/>
              <a:gd name="connsiteY10" fmla="*/ 2560386 h 325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6126" h="3256547">
                <a:moveTo>
                  <a:pt x="5045242" y="0"/>
                </a:moveTo>
                <a:lnTo>
                  <a:pt x="7480007" y="2608218"/>
                </a:lnTo>
                <a:lnTo>
                  <a:pt x="8783053" y="1267327"/>
                </a:lnTo>
                <a:lnTo>
                  <a:pt x="10716126" y="3256545"/>
                </a:lnTo>
                <a:lnTo>
                  <a:pt x="8085219" y="3256545"/>
                </a:lnTo>
                <a:lnTo>
                  <a:pt x="8085221" y="3256547"/>
                </a:lnTo>
                <a:lnTo>
                  <a:pt x="2005263" y="3256547"/>
                </a:lnTo>
                <a:lnTo>
                  <a:pt x="2005265" y="3256545"/>
                </a:lnTo>
                <a:lnTo>
                  <a:pt x="0" y="3256545"/>
                </a:lnTo>
                <a:lnTo>
                  <a:pt x="1636295" y="1411703"/>
                </a:lnTo>
                <a:lnTo>
                  <a:pt x="2655127" y="2560386"/>
                </a:lnTo>
                <a:close/>
              </a:path>
            </a:pathLst>
          </a:custGeom>
        </p:spPr>
        <p:txBody>
          <a:bodyPr wrap="square">
            <a:noAutofit/>
          </a:bodyPr>
          <a:lstStyle/>
          <a:p>
            <a:endParaRPr lang="en-US"/>
          </a:p>
        </p:txBody>
      </p:sp>
    </p:spTree>
    <p:extLst>
      <p:ext uri="{BB962C8B-B14F-4D97-AF65-F5344CB8AC3E}">
        <p14:creationId xmlns:p14="http://schemas.microsoft.com/office/powerpoint/2010/main" val="1590650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028CBA1D-8DB3-4BE4-AECD-C952B4065A38}"/>
              </a:ext>
            </a:extLst>
          </p:cNvPr>
          <p:cNvSpPr>
            <a:spLocks noGrp="1"/>
          </p:cNvSpPr>
          <p:nvPr>
            <p:ph type="pic" sz="quarter" idx="11"/>
          </p:nvPr>
        </p:nvSpPr>
        <p:spPr>
          <a:xfrm>
            <a:off x="0" y="0"/>
            <a:ext cx="6113463" cy="6858000"/>
          </a:xfrm>
          <a:prstGeom prst="rect">
            <a:avLst/>
          </a:prstGeom>
        </p:spPr>
        <p:txBody>
          <a:bodyPr/>
          <a:lstStyle/>
          <a:p>
            <a:endParaRPr lang="en-US"/>
          </a:p>
        </p:txBody>
      </p:sp>
    </p:spTree>
    <p:extLst>
      <p:ext uri="{BB962C8B-B14F-4D97-AF65-F5344CB8AC3E}">
        <p14:creationId xmlns:p14="http://schemas.microsoft.com/office/powerpoint/2010/main" val="133688035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B3F4510-8E00-4014-807E-9B634CC18B98}"/>
              </a:ext>
            </a:extLst>
          </p:cNvPr>
          <p:cNvSpPr>
            <a:spLocks noGrp="1"/>
          </p:cNvSpPr>
          <p:nvPr>
            <p:ph type="pic" sz="quarter" idx="10"/>
          </p:nvPr>
        </p:nvSpPr>
        <p:spPr>
          <a:xfrm>
            <a:off x="-1" y="0"/>
            <a:ext cx="5914030" cy="3242205"/>
          </a:xfrm>
          <a:custGeom>
            <a:avLst/>
            <a:gdLst>
              <a:gd name="connsiteX0" fmla="*/ 0 w 5914030"/>
              <a:gd name="connsiteY0" fmla="*/ 0 h 3242205"/>
              <a:gd name="connsiteX1" fmla="*/ 5914030 w 5914030"/>
              <a:gd name="connsiteY1" fmla="*/ 0 h 3242205"/>
              <a:gd name="connsiteX2" fmla="*/ 2957015 w 5914030"/>
              <a:gd name="connsiteY2" fmla="*/ 3242205 h 3242205"/>
            </a:gdLst>
            <a:ahLst/>
            <a:cxnLst>
              <a:cxn ang="0">
                <a:pos x="connsiteX0" y="connsiteY0"/>
              </a:cxn>
              <a:cxn ang="0">
                <a:pos x="connsiteX1" y="connsiteY1"/>
              </a:cxn>
              <a:cxn ang="0">
                <a:pos x="connsiteX2" y="connsiteY2"/>
              </a:cxn>
            </a:cxnLst>
            <a:rect l="l" t="t" r="r" b="b"/>
            <a:pathLst>
              <a:path w="5914030" h="3242205">
                <a:moveTo>
                  <a:pt x="0" y="0"/>
                </a:moveTo>
                <a:lnTo>
                  <a:pt x="5914030" y="0"/>
                </a:lnTo>
                <a:lnTo>
                  <a:pt x="2957015" y="3242205"/>
                </a:ln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11DAE3C8-525D-4B7E-9362-94BBDCE3441F}"/>
              </a:ext>
            </a:extLst>
          </p:cNvPr>
          <p:cNvSpPr>
            <a:spLocks noGrp="1"/>
          </p:cNvSpPr>
          <p:nvPr>
            <p:ph type="pic" sz="quarter" idx="11"/>
          </p:nvPr>
        </p:nvSpPr>
        <p:spPr>
          <a:xfrm>
            <a:off x="-13448" y="315101"/>
            <a:ext cx="5997989" cy="6556545"/>
          </a:xfrm>
          <a:custGeom>
            <a:avLst/>
            <a:gdLst>
              <a:gd name="connsiteX0" fmla="*/ 0 w 5997989"/>
              <a:gd name="connsiteY0" fmla="*/ 0 h 6556545"/>
              <a:gd name="connsiteX1" fmla="*/ 5997989 w 5997989"/>
              <a:gd name="connsiteY1" fmla="*/ 6542897 h 6556545"/>
              <a:gd name="connsiteX2" fmla="*/ 13447 w 5997989"/>
              <a:gd name="connsiteY2" fmla="*/ 6556545 h 6556545"/>
              <a:gd name="connsiteX3" fmla="*/ 0 w 5997989"/>
              <a:gd name="connsiteY3" fmla="*/ 0 h 6556545"/>
            </a:gdLst>
            <a:ahLst/>
            <a:cxnLst>
              <a:cxn ang="0">
                <a:pos x="connsiteX0" y="connsiteY0"/>
              </a:cxn>
              <a:cxn ang="0">
                <a:pos x="connsiteX1" y="connsiteY1"/>
              </a:cxn>
              <a:cxn ang="0">
                <a:pos x="connsiteX2" y="connsiteY2"/>
              </a:cxn>
              <a:cxn ang="0">
                <a:pos x="connsiteX3" y="connsiteY3"/>
              </a:cxn>
            </a:cxnLst>
            <a:rect l="l" t="t" r="r" b="b"/>
            <a:pathLst>
              <a:path w="5997989" h="6556545">
                <a:moveTo>
                  <a:pt x="0" y="0"/>
                </a:moveTo>
                <a:lnTo>
                  <a:pt x="5997989" y="6542897"/>
                </a:lnTo>
                <a:lnTo>
                  <a:pt x="13447" y="6556545"/>
                </a:lnTo>
                <a:cubicBezTo>
                  <a:pt x="8965" y="4371030"/>
                  <a:pt x="4482" y="2185515"/>
                  <a:pt x="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74489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6CFB6B8-DAE3-4301-8B36-88C5B808004A}"/>
              </a:ext>
            </a:extLst>
          </p:cNvPr>
          <p:cNvSpPr>
            <a:spLocks noGrp="1"/>
          </p:cNvSpPr>
          <p:nvPr>
            <p:ph type="pic" sz="quarter" idx="10"/>
          </p:nvPr>
        </p:nvSpPr>
        <p:spPr>
          <a:xfrm flipH="1">
            <a:off x="8113487" y="-2"/>
            <a:ext cx="4078513" cy="6858002"/>
          </a:xfrm>
          <a:custGeom>
            <a:avLst/>
            <a:gdLst>
              <a:gd name="connsiteX0" fmla="*/ 0 w 4078513"/>
              <a:gd name="connsiteY0" fmla="*/ 0 h 6858002"/>
              <a:gd name="connsiteX1" fmla="*/ 4078513 w 4078513"/>
              <a:gd name="connsiteY1" fmla="*/ 3429001 h 6858002"/>
              <a:gd name="connsiteX2" fmla="*/ 0 w 4078513"/>
              <a:gd name="connsiteY2" fmla="*/ 6858002 h 6858002"/>
            </a:gdLst>
            <a:ahLst/>
            <a:cxnLst>
              <a:cxn ang="0">
                <a:pos x="connsiteX0" y="connsiteY0"/>
              </a:cxn>
              <a:cxn ang="0">
                <a:pos x="connsiteX1" y="connsiteY1"/>
              </a:cxn>
              <a:cxn ang="0">
                <a:pos x="connsiteX2" y="connsiteY2"/>
              </a:cxn>
            </a:cxnLst>
            <a:rect l="l" t="t" r="r" b="b"/>
            <a:pathLst>
              <a:path w="4078513" h="6858002">
                <a:moveTo>
                  <a:pt x="0" y="0"/>
                </a:moveTo>
                <a:lnTo>
                  <a:pt x="4078513" y="3429001"/>
                </a:lnTo>
                <a:lnTo>
                  <a:pt x="0" y="6858002"/>
                </a:lnTo>
                <a:close/>
              </a:path>
            </a:pathLst>
          </a:custGeom>
        </p:spPr>
        <p:txBody>
          <a:bodyPr wrap="square">
            <a:noAutofit/>
          </a:bodyPr>
          <a:lstStyle/>
          <a:p>
            <a:endParaRPr lang="en-US"/>
          </a:p>
        </p:txBody>
      </p:sp>
    </p:spTree>
    <p:extLst>
      <p:ext uri="{BB962C8B-B14F-4D97-AF65-F5344CB8AC3E}">
        <p14:creationId xmlns:p14="http://schemas.microsoft.com/office/powerpoint/2010/main" val="241303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82EB98B-1A1C-4DFC-8E08-AE88F5110CD0}"/>
              </a:ext>
            </a:extLst>
          </p:cNvPr>
          <p:cNvSpPr>
            <a:spLocks noGrp="1"/>
          </p:cNvSpPr>
          <p:nvPr>
            <p:ph type="pic" sz="quarter" idx="10"/>
          </p:nvPr>
        </p:nvSpPr>
        <p:spPr>
          <a:xfrm>
            <a:off x="6286427" y="0"/>
            <a:ext cx="5905573" cy="6858000"/>
          </a:xfrm>
          <a:custGeom>
            <a:avLst/>
            <a:gdLst>
              <a:gd name="connsiteX0" fmla="*/ 2969188 w 5905573"/>
              <a:gd name="connsiteY0" fmla="*/ 3672115 h 6858000"/>
              <a:gd name="connsiteX1" fmla="*/ 4875059 w 5905573"/>
              <a:gd name="connsiteY1" fmla="*/ 6858000 h 6858000"/>
              <a:gd name="connsiteX2" fmla="*/ 1121375 w 5905573"/>
              <a:gd name="connsiteY2" fmla="*/ 6858000 h 6858000"/>
              <a:gd name="connsiteX3" fmla="*/ 0 w 5905573"/>
              <a:gd name="connsiteY3" fmla="*/ 0 h 6858000"/>
              <a:gd name="connsiteX4" fmla="*/ 4933116 w 5905573"/>
              <a:gd name="connsiteY4" fmla="*/ 0 h 6858000"/>
              <a:gd name="connsiteX5" fmla="*/ 2466558 w 5905573"/>
              <a:gd name="connsiteY5" fmla="*/ 4252686 h 6858000"/>
              <a:gd name="connsiteX6" fmla="*/ 5121802 w 5905573"/>
              <a:gd name="connsiteY6" fmla="*/ 0 h 6858000"/>
              <a:gd name="connsiteX7" fmla="*/ 5905573 w 5905573"/>
              <a:gd name="connsiteY7" fmla="*/ 0 h 6858000"/>
              <a:gd name="connsiteX8" fmla="*/ 5905573 w 5905573"/>
              <a:gd name="connsiteY8" fmla="*/ 6858000 h 6858000"/>
              <a:gd name="connsiteX9" fmla="*/ 5121802 w 5905573"/>
              <a:gd name="connsiteY9" fmla="*/ 6858000 h 6858000"/>
              <a:gd name="connsiteX10" fmla="*/ 3104316 w 5905573"/>
              <a:gd name="connsiteY10" fmla="*/ 355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5573" h="6858000">
                <a:moveTo>
                  <a:pt x="2969188" y="3672115"/>
                </a:moveTo>
                <a:lnTo>
                  <a:pt x="4875059" y="6858000"/>
                </a:lnTo>
                <a:lnTo>
                  <a:pt x="1121375" y="6858000"/>
                </a:lnTo>
                <a:close/>
                <a:moveTo>
                  <a:pt x="0" y="0"/>
                </a:moveTo>
                <a:lnTo>
                  <a:pt x="4933116" y="0"/>
                </a:lnTo>
                <a:lnTo>
                  <a:pt x="2466558" y="4252686"/>
                </a:lnTo>
                <a:close/>
                <a:moveTo>
                  <a:pt x="5121802" y="0"/>
                </a:moveTo>
                <a:lnTo>
                  <a:pt x="5905573" y="0"/>
                </a:lnTo>
                <a:lnTo>
                  <a:pt x="5905573" y="6858000"/>
                </a:lnTo>
                <a:lnTo>
                  <a:pt x="5121802" y="6858000"/>
                </a:lnTo>
                <a:lnTo>
                  <a:pt x="3104316" y="3556000"/>
                </a:lnTo>
                <a:close/>
              </a:path>
            </a:pathLst>
          </a:custGeom>
        </p:spPr>
        <p:txBody>
          <a:bodyPr wrap="square">
            <a:noAutofit/>
          </a:bodyPr>
          <a:lstStyle/>
          <a:p>
            <a:endParaRPr lang="en-US"/>
          </a:p>
        </p:txBody>
      </p:sp>
    </p:spTree>
    <p:extLst>
      <p:ext uri="{BB962C8B-B14F-4D97-AF65-F5344CB8AC3E}">
        <p14:creationId xmlns:p14="http://schemas.microsoft.com/office/powerpoint/2010/main" val="137160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8E4F7C-2B40-46D9-A052-02E4A781AF8D}"/>
              </a:ext>
            </a:extLst>
          </p:cNvPr>
          <p:cNvSpPr>
            <a:spLocks noGrp="1"/>
          </p:cNvSpPr>
          <p:nvPr>
            <p:ph type="pic" sz="quarter" idx="10"/>
          </p:nvPr>
        </p:nvSpPr>
        <p:spPr>
          <a:xfrm>
            <a:off x="-1373002" y="-1822679"/>
            <a:ext cx="5735413" cy="5735414"/>
          </a:xfrm>
          <a:custGeom>
            <a:avLst/>
            <a:gdLst>
              <a:gd name="connsiteX0" fmla="*/ 2867706 w 5735413"/>
              <a:gd name="connsiteY0" fmla="*/ 0 h 5735414"/>
              <a:gd name="connsiteX1" fmla="*/ 3879909 w 5735413"/>
              <a:gd name="connsiteY1" fmla="*/ 419269 h 5735414"/>
              <a:gd name="connsiteX2" fmla="*/ 5316145 w 5735413"/>
              <a:gd name="connsiteY2" fmla="*/ 1855504 h 5735414"/>
              <a:gd name="connsiteX3" fmla="*/ 5316145 w 5735413"/>
              <a:gd name="connsiteY3" fmla="*/ 3879910 h 5735414"/>
              <a:gd name="connsiteX4" fmla="*/ 3879909 w 5735413"/>
              <a:gd name="connsiteY4" fmla="*/ 5316146 h 5735414"/>
              <a:gd name="connsiteX5" fmla="*/ 1855503 w 5735413"/>
              <a:gd name="connsiteY5" fmla="*/ 5316146 h 5735414"/>
              <a:gd name="connsiteX6" fmla="*/ 419268 w 5735413"/>
              <a:gd name="connsiteY6" fmla="*/ 3879910 h 5735414"/>
              <a:gd name="connsiteX7" fmla="*/ 419268 w 5735413"/>
              <a:gd name="connsiteY7" fmla="*/ 1855504 h 5735414"/>
              <a:gd name="connsiteX8" fmla="*/ 1855503 w 5735413"/>
              <a:gd name="connsiteY8" fmla="*/ 419269 h 5735414"/>
              <a:gd name="connsiteX9" fmla="*/ 2867706 w 5735413"/>
              <a:gd name="connsiteY9" fmla="*/ 0 h 57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5413" h="5735414">
                <a:moveTo>
                  <a:pt x="2867706" y="0"/>
                </a:moveTo>
                <a:cubicBezTo>
                  <a:pt x="3234051" y="0"/>
                  <a:pt x="3600397" y="139756"/>
                  <a:pt x="3879909" y="419269"/>
                </a:cubicBezTo>
                <a:lnTo>
                  <a:pt x="5316145" y="1855504"/>
                </a:lnTo>
                <a:cubicBezTo>
                  <a:pt x="5875169" y="2414529"/>
                  <a:pt x="5875169" y="3320885"/>
                  <a:pt x="5316145" y="3879910"/>
                </a:cubicBezTo>
                <a:lnTo>
                  <a:pt x="3879909" y="5316146"/>
                </a:lnTo>
                <a:cubicBezTo>
                  <a:pt x="3320884" y="5875170"/>
                  <a:pt x="2414528" y="5875170"/>
                  <a:pt x="1855503" y="5316146"/>
                </a:cubicBezTo>
                <a:lnTo>
                  <a:pt x="419268" y="3879910"/>
                </a:lnTo>
                <a:cubicBezTo>
                  <a:pt x="-139757" y="3320885"/>
                  <a:pt x="-139757" y="2414529"/>
                  <a:pt x="419268" y="1855504"/>
                </a:cubicBezTo>
                <a:lnTo>
                  <a:pt x="1855503" y="419269"/>
                </a:lnTo>
                <a:cubicBezTo>
                  <a:pt x="2135015" y="139756"/>
                  <a:pt x="2501361" y="0"/>
                  <a:pt x="2867706" y="0"/>
                </a:cubicBez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A911CA7D-5E2A-409F-922B-8E068DD7EA88}"/>
              </a:ext>
            </a:extLst>
          </p:cNvPr>
          <p:cNvSpPr>
            <a:spLocks noGrp="1"/>
          </p:cNvSpPr>
          <p:nvPr>
            <p:ph type="pic" sz="quarter" idx="11"/>
          </p:nvPr>
        </p:nvSpPr>
        <p:spPr>
          <a:xfrm>
            <a:off x="1985116" y="3199166"/>
            <a:ext cx="2613008" cy="2613008"/>
          </a:xfrm>
          <a:custGeom>
            <a:avLst/>
            <a:gdLst>
              <a:gd name="connsiteX0" fmla="*/ 1306504 w 2613008"/>
              <a:gd name="connsiteY0" fmla="*/ 0 h 2613008"/>
              <a:gd name="connsiteX1" fmla="*/ 1767656 w 2613008"/>
              <a:gd name="connsiteY1" fmla="*/ 191015 h 2613008"/>
              <a:gd name="connsiteX2" fmla="*/ 2421993 w 2613008"/>
              <a:gd name="connsiteY2" fmla="*/ 845352 h 2613008"/>
              <a:gd name="connsiteX3" fmla="*/ 2421993 w 2613008"/>
              <a:gd name="connsiteY3" fmla="*/ 1767656 h 2613008"/>
              <a:gd name="connsiteX4" fmla="*/ 1767656 w 2613008"/>
              <a:gd name="connsiteY4" fmla="*/ 2421993 h 2613008"/>
              <a:gd name="connsiteX5" fmla="*/ 845352 w 2613008"/>
              <a:gd name="connsiteY5" fmla="*/ 2421993 h 2613008"/>
              <a:gd name="connsiteX6" fmla="*/ 191015 w 2613008"/>
              <a:gd name="connsiteY6" fmla="*/ 1767656 h 2613008"/>
              <a:gd name="connsiteX7" fmla="*/ 191015 w 2613008"/>
              <a:gd name="connsiteY7" fmla="*/ 845352 h 2613008"/>
              <a:gd name="connsiteX8" fmla="*/ 845352 w 2613008"/>
              <a:gd name="connsiteY8" fmla="*/ 191015 h 2613008"/>
              <a:gd name="connsiteX9" fmla="*/ 1306504 w 2613008"/>
              <a:gd name="connsiteY9" fmla="*/ 0 h 261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3008" h="2613008">
                <a:moveTo>
                  <a:pt x="1306504" y="0"/>
                </a:moveTo>
                <a:cubicBezTo>
                  <a:pt x="1473408" y="0"/>
                  <a:pt x="1640312" y="63672"/>
                  <a:pt x="1767656" y="191015"/>
                </a:cubicBezTo>
                <a:lnTo>
                  <a:pt x="2421993" y="845352"/>
                </a:lnTo>
                <a:cubicBezTo>
                  <a:pt x="2676680" y="1100040"/>
                  <a:pt x="2676680" y="1512969"/>
                  <a:pt x="2421993" y="1767656"/>
                </a:cubicBezTo>
                <a:lnTo>
                  <a:pt x="1767656" y="2421993"/>
                </a:lnTo>
                <a:cubicBezTo>
                  <a:pt x="1512969" y="2676680"/>
                  <a:pt x="1100040" y="2676680"/>
                  <a:pt x="845352" y="2421993"/>
                </a:cubicBezTo>
                <a:lnTo>
                  <a:pt x="191015" y="1767656"/>
                </a:lnTo>
                <a:cubicBezTo>
                  <a:pt x="-63672" y="1512969"/>
                  <a:pt x="-63672" y="1100040"/>
                  <a:pt x="191015" y="845352"/>
                </a:cubicBezTo>
                <a:lnTo>
                  <a:pt x="845352" y="191015"/>
                </a:lnTo>
                <a:cubicBezTo>
                  <a:pt x="972696" y="63672"/>
                  <a:pt x="1139600" y="0"/>
                  <a:pt x="1306504" y="0"/>
                </a:cubicBez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223722EE-F33E-4E31-8561-06731032A9F9}"/>
              </a:ext>
            </a:extLst>
          </p:cNvPr>
          <p:cNvSpPr>
            <a:spLocks noGrp="1"/>
          </p:cNvSpPr>
          <p:nvPr>
            <p:ph type="pic" sz="quarter" idx="12"/>
          </p:nvPr>
        </p:nvSpPr>
        <p:spPr>
          <a:xfrm>
            <a:off x="3747585" y="1434134"/>
            <a:ext cx="2613008" cy="2613008"/>
          </a:xfrm>
          <a:custGeom>
            <a:avLst/>
            <a:gdLst>
              <a:gd name="connsiteX0" fmla="*/ 1306504 w 2613008"/>
              <a:gd name="connsiteY0" fmla="*/ 0 h 2613008"/>
              <a:gd name="connsiteX1" fmla="*/ 1767656 w 2613008"/>
              <a:gd name="connsiteY1" fmla="*/ 191015 h 2613008"/>
              <a:gd name="connsiteX2" fmla="*/ 2421993 w 2613008"/>
              <a:gd name="connsiteY2" fmla="*/ 845352 h 2613008"/>
              <a:gd name="connsiteX3" fmla="*/ 2421993 w 2613008"/>
              <a:gd name="connsiteY3" fmla="*/ 1767656 h 2613008"/>
              <a:gd name="connsiteX4" fmla="*/ 1767656 w 2613008"/>
              <a:gd name="connsiteY4" fmla="*/ 2421993 h 2613008"/>
              <a:gd name="connsiteX5" fmla="*/ 845352 w 2613008"/>
              <a:gd name="connsiteY5" fmla="*/ 2421993 h 2613008"/>
              <a:gd name="connsiteX6" fmla="*/ 191015 w 2613008"/>
              <a:gd name="connsiteY6" fmla="*/ 1767656 h 2613008"/>
              <a:gd name="connsiteX7" fmla="*/ 191015 w 2613008"/>
              <a:gd name="connsiteY7" fmla="*/ 845352 h 2613008"/>
              <a:gd name="connsiteX8" fmla="*/ 845352 w 2613008"/>
              <a:gd name="connsiteY8" fmla="*/ 191015 h 2613008"/>
              <a:gd name="connsiteX9" fmla="*/ 1306504 w 2613008"/>
              <a:gd name="connsiteY9" fmla="*/ 0 h 261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3008" h="2613008">
                <a:moveTo>
                  <a:pt x="1306504" y="0"/>
                </a:moveTo>
                <a:cubicBezTo>
                  <a:pt x="1473408" y="0"/>
                  <a:pt x="1640312" y="63672"/>
                  <a:pt x="1767656" y="191015"/>
                </a:cubicBezTo>
                <a:lnTo>
                  <a:pt x="2421993" y="845352"/>
                </a:lnTo>
                <a:cubicBezTo>
                  <a:pt x="2676680" y="1100040"/>
                  <a:pt x="2676680" y="1512969"/>
                  <a:pt x="2421993" y="1767656"/>
                </a:cubicBezTo>
                <a:lnTo>
                  <a:pt x="1767656" y="2421993"/>
                </a:lnTo>
                <a:cubicBezTo>
                  <a:pt x="1512969" y="2676680"/>
                  <a:pt x="1100040" y="2676680"/>
                  <a:pt x="845352" y="2421993"/>
                </a:cubicBezTo>
                <a:lnTo>
                  <a:pt x="191015" y="1767656"/>
                </a:lnTo>
                <a:cubicBezTo>
                  <a:pt x="-63672" y="1512969"/>
                  <a:pt x="-63672" y="1100040"/>
                  <a:pt x="191015" y="845352"/>
                </a:cubicBezTo>
                <a:lnTo>
                  <a:pt x="845352" y="191015"/>
                </a:lnTo>
                <a:cubicBezTo>
                  <a:pt x="972696" y="63672"/>
                  <a:pt x="1139600" y="0"/>
                  <a:pt x="1306504" y="0"/>
                </a:cubicBezTo>
                <a:close/>
              </a:path>
            </a:pathLst>
          </a:custGeom>
        </p:spPr>
        <p:txBody>
          <a:bodyPr wrap="square">
            <a:noAutofit/>
          </a:bodyPr>
          <a:lstStyle/>
          <a:p>
            <a:endParaRPr lang="en-US"/>
          </a:p>
        </p:txBody>
      </p:sp>
      <p:sp>
        <p:nvSpPr>
          <p:cNvPr id="9" name="Picture Placeholder 8">
            <a:extLst>
              <a:ext uri="{FF2B5EF4-FFF2-40B4-BE49-F238E27FC236}">
                <a16:creationId xmlns:a16="http://schemas.microsoft.com/office/drawing/2014/main" id="{92B6A943-DCDE-4CF4-B4DB-E5ADEB63D5DC}"/>
              </a:ext>
            </a:extLst>
          </p:cNvPr>
          <p:cNvSpPr>
            <a:spLocks noGrp="1"/>
          </p:cNvSpPr>
          <p:nvPr>
            <p:ph type="pic" sz="quarter" idx="13"/>
          </p:nvPr>
        </p:nvSpPr>
        <p:spPr>
          <a:xfrm>
            <a:off x="490903" y="4047142"/>
            <a:ext cx="1225958" cy="1225960"/>
          </a:xfrm>
          <a:custGeom>
            <a:avLst/>
            <a:gdLst>
              <a:gd name="connsiteX0" fmla="*/ 612979 w 1225958"/>
              <a:gd name="connsiteY0" fmla="*/ 0 h 1225960"/>
              <a:gd name="connsiteX1" fmla="*/ 829340 w 1225958"/>
              <a:gd name="connsiteY1" fmla="*/ 89620 h 1225960"/>
              <a:gd name="connsiteX2" fmla="*/ 1136339 w 1225958"/>
              <a:gd name="connsiteY2" fmla="*/ 396619 h 1225960"/>
              <a:gd name="connsiteX3" fmla="*/ 1136339 w 1225958"/>
              <a:gd name="connsiteY3" fmla="*/ 829341 h 1225960"/>
              <a:gd name="connsiteX4" fmla="*/ 829340 w 1225958"/>
              <a:gd name="connsiteY4" fmla="*/ 1136340 h 1225960"/>
              <a:gd name="connsiteX5" fmla="*/ 396618 w 1225958"/>
              <a:gd name="connsiteY5" fmla="*/ 1136340 h 1225960"/>
              <a:gd name="connsiteX6" fmla="*/ 89619 w 1225958"/>
              <a:gd name="connsiteY6" fmla="*/ 829341 h 1225960"/>
              <a:gd name="connsiteX7" fmla="*/ 89619 w 1225958"/>
              <a:gd name="connsiteY7" fmla="*/ 396619 h 1225960"/>
              <a:gd name="connsiteX8" fmla="*/ 396618 w 1225958"/>
              <a:gd name="connsiteY8" fmla="*/ 89620 h 1225960"/>
              <a:gd name="connsiteX9" fmla="*/ 612979 w 1225958"/>
              <a:gd name="connsiteY9" fmla="*/ 0 h 122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5958" h="1225960">
                <a:moveTo>
                  <a:pt x="612979" y="0"/>
                </a:moveTo>
                <a:cubicBezTo>
                  <a:pt x="691286" y="0"/>
                  <a:pt x="769594" y="29873"/>
                  <a:pt x="829340" y="89620"/>
                </a:cubicBezTo>
                <a:lnTo>
                  <a:pt x="1136339" y="396619"/>
                </a:lnTo>
                <a:cubicBezTo>
                  <a:pt x="1255832" y="516112"/>
                  <a:pt x="1255832" y="709848"/>
                  <a:pt x="1136339" y="829341"/>
                </a:cubicBezTo>
                <a:lnTo>
                  <a:pt x="829340" y="1136340"/>
                </a:lnTo>
                <a:cubicBezTo>
                  <a:pt x="709847" y="1255834"/>
                  <a:pt x="516111" y="1255834"/>
                  <a:pt x="396618" y="1136340"/>
                </a:cubicBezTo>
                <a:lnTo>
                  <a:pt x="89619" y="829341"/>
                </a:lnTo>
                <a:cubicBezTo>
                  <a:pt x="-29874" y="709848"/>
                  <a:pt x="-29874" y="516112"/>
                  <a:pt x="89619" y="396619"/>
                </a:cubicBezTo>
                <a:lnTo>
                  <a:pt x="396618" y="89620"/>
                </a:lnTo>
                <a:cubicBezTo>
                  <a:pt x="456364" y="29873"/>
                  <a:pt x="534672" y="0"/>
                  <a:pt x="61297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352818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257857"/>
      </p:ext>
    </p:extLst>
  </p:cSld>
  <p:clrMap bg1="lt1" tx1="dk1" bg2="lt2" tx2="dk2" accent1="accent1" accent2="accent2" accent3="accent3" accent4="accent4" accent5="accent5" accent6="accent6" hlink="hlink" folHlink="folHlink"/>
  <p:sldLayoutIdLst>
    <p:sldLayoutId id="2147483665" r:id="rId1"/>
    <p:sldLayoutId id="2147483698" r:id="rId2"/>
    <p:sldLayoutId id="2147483666" r:id="rId3"/>
    <p:sldLayoutId id="2147483690" r:id="rId4"/>
    <p:sldLayoutId id="2147483667" r:id="rId5"/>
    <p:sldLayoutId id="2147483649" r:id="rId6"/>
    <p:sldLayoutId id="2147483650" r:id="rId7"/>
    <p:sldLayoutId id="2147483651" r:id="rId8"/>
    <p:sldLayoutId id="2147483652" r:id="rId9"/>
    <p:sldLayoutId id="2147483681" r:id="rId10"/>
    <p:sldLayoutId id="2147483682" r:id="rId11"/>
    <p:sldLayoutId id="2147483683" r:id="rId12"/>
    <p:sldLayoutId id="2147483684" r:id="rId13"/>
    <p:sldLayoutId id="2147483687" r:id="rId14"/>
    <p:sldLayoutId id="2147483688" r:id="rId15"/>
    <p:sldLayoutId id="2147483689" r:id="rId16"/>
    <p:sldLayoutId id="2147483653" r:id="rId17"/>
    <p:sldLayoutId id="2147483654" r:id="rId18"/>
    <p:sldLayoutId id="2147483656" r:id="rId19"/>
    <p:sldLayoutId id="2147483663" r:id="rId20"/>
    <p:sldLayoutId id="2147483664" r:id="rId21"/>
    <p:sldLayoutId id="2147483671" r:id="rId22"/>
    <p:sldLayoutId id="2147483672" r:id="rId23"/>
    <p:sldLayoutId id="2147483657" r:id="rId24"/>
    <p:sldLayoutId id="2147483658" r:id="rId25"/>
    <p:sldLayoutId id="2147483659" r:id="rId26"/>
    <p:sldLayoutId id="2147483660" r:id="rId27"/>
    <p:sldLayoutId id="2147483661" r:id="rId28"/>
    <p:sldLayoutId id="2147483670" r:id="rId29"/>
    <p:sldLayoutId id="2147483679" r:id="rId30"/>
    <p:sldLayoutId id="2147483678" r:id="rId31"/>
    <p:sldLayoutId id="2147483686" r:id="rId32"/>
    <p:sldLayoutId id="2147483673" r:id="rId33"/>
    <p:sldLayoutId id="2147483674" r:id="rId34"/>
    <p:sldLayoutId id="2147483675" r:id="rId35"/>
    <p:sldLayoutId id="2147483676" r:id="rId36"/>
    <p:sldLayoutId id="2147483694" r:id="rId37"/>
    <p:sldLayoutId id="2147483677" r:id="rId38"/>
    <p:sldLayoutId id="2147483700" r:id="rId39"/>
    <p:sldLayoutId id="2147483680" r:id="rId40"/>
    <p:sldLayoutId id="2147483705" r:id="rId41"/>
    <p:sldLayoutId id="2147483706" r:id="rId42"/>
    <p:sldLayoutId id="2147483707" r:id="rId43"/>
    <p:sldLayoutId id="2147483708" r:id="rId44"/>
    <p:sldLayoutId id="2147483709" r:id="rId45"/>
    <p:sldLayoutId id="2147483710" r:id="rId46"/>
    <p:sldLayoutId id="2147483711" r:id="rId47"/>
    <p:sldLayoutId id="2147483720" r:id="rId48"/>
    <p:sldLayoutId id="2147483726" r:id="rId49"/>
    <p:sldLayoutId id="2147483731"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docs.google.com/forms/d/e/1FAIpQLScRYBn_2Lr-sUCgieWVDQem8OW5kvYIANi-t-V9RmOn-YV3ww/viewform" TargetMode="External"/><Relationship Id="rId3" Type="http://schemas.openxmlformats.org/officeDocument/2006/relationships/hyperlink" Target="https://www.sbam.org/covid-19-response-preparedness-plan/" TargetMode="External"/><Relationship Id="rId7" Type="http://schemas.openxmlformats.org/officeDocument/2006/relationships/hyperlink" Target="https://www.michigan.gov/whitmer/0,9309,7-387-90499_90705-529864--,00.html"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3.jpg"/><Relationship Id="rId5" Type="http://schemas.openxmlformats.org/officeDocument/2006/relationships/hyperlink" Target="https://www.osha.gov/Publications/OSHA3990.pdf" TargetMode="External"/><Relationship Id="rId4" Type="http://schemas.openxmlformats.org/officeDocument/2006/relationships/hyperlink" Target="https://www.michamber.com/updated-model-preparedness-and-response-plans-now-availab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mail:nikki@petoskeychamber.com" TargetMode="External"/><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615A826-F6B7-4BD2-AFC1-A217ACA858D4}"/>
              </a:ext>
            </a:extLst>
          </p:cNvPr>
          <p:cNvSpPr/>
          <p:nvPr/>
        </p:nvSpPr>
        <p:spPr>
          <a:xfrm>
            <a:off x="-2" y="4678972"/>
            <a:ext cx="12192001" cy="2213024"/>
          </a:xfrm>
          <a:prstGeom prst="rect">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1BA8F7-A914-457D-83B6-2D6F6EE5867F}"/>
              </a:ext>
            </a:extLst>
          </p:cNvPr>
          <p:cNvSpPr txBox="1"/>
          <p:nvPr/>
        </p:nvSpPr>
        <p:spPr>
          <a:xfrm flipH="1">
            <a:off x="404680" y="780323"/>
            <a:ext cx="7371931" cy="2585323"/>
          </a:xfrm>
          <a:prstGeom prst="rect">
            <a:avLst/>
          </a:prstGeom>
          <a:noFill/>
        </p:spPr>
        <p:txBody>
          <a:bodyPr wrap="square" rtlCol="0">
            <a:spAutoFit/>
          </a:bodyPr>
          <a:lstStyle/>
          <a:p>
            <a:r>
              <a:rPr lang="en-US" sz="5400" dirty="0">
                <a:solidFill>
                  <a:schemeClr val="accent2"/>
                </a:solidFill>
              </a:rPr>
              <a:t>Lessons Learned</a:t>
            </a:r>
            <a:br>
              <a:rPr lang="en-US" sz="5400" dirty="0">
                <a:solidFill>
                  <a:schemeClr val="accent2"/>
                </a:solidFill>
              </a:rPr>
            </a:br>
            <a:r>
              <a:rPr lang="en-US" sz="5400" b="1" dirty="0">
                <a:solidFill>
                  <a:schemeClr val="accent2"/>
                </a:solidFill>
              </a:rPr>
              <a:t>Northern Michigan's</a:t>
            </a:r>
          </a:p>
          <a:p>
            <a:r>
              <a:rPr lang="en-US" sz="5400" b="1" dirty="0">
                <a:solidFill>
                  <a:schemeClr val="accent2"/>
                </a:solidFill>
              </a:rPr>
              <a:t>Reopening Weekend</a:t>
            </a:r>
          </a:p>
        </p:txBody>
      </p:sp>
      <p:sp>
        <p:nvSpPr>
          <p:cNvPr id="7" name="Rectangle 6">
            <a:extLst>
              <a:ext uri="{FF2B5EF4-FFF2-40B4-BE49-F238E27FC236}">
                <a16:creationId xmlns:a16="http://schemas.microsoft.com/office/drawing/2014/main" id="{BEBC4830-2584-44B5-AEA1-120649CADEE5}"/>
              </a:ext>
            </a:extLst>
          </p:cNvPr>
          <p:cNvSpPr/>
          <p:nvPr/>
        </p:nvSpPr>
        <p:spPr>
          <a:xfrm>
            <a:off x="1125414" y="3978812"/>
            <a:ext cx="1463041" cy="1423182"/>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20">
            <a:extLst>
              <a:ext uri="{FF2B5EF4-FFF2-40B4-BE49-F238E27FC236}">
                <a16:creationId xmlns:a16="http://schemas.microsoft.com/office/drawing/2014/main" id="{E576139B-7FBF-4855-B328-6973B1CD1422}"/>
              </a:ext>
            </a:extLst>
          </p:cNvPr>
          <p:cNvGrpSpPr>
            <a:grpSpLocks noChangeAspect="1"/>
          </p:cNvGrpSpPr>
          <p:nvPr/>
        </p:nvGrpSpPr>
        <p:grpSpPr bwMode="auto">
          <a:xfrm>
            <a:off x="1527475" y="4277522"/>
            <a:ext cx="658918" cy="825760"/>
            <a:chOff x="4504" y="811"/>
            <a:chExt cx="2496" cy="3128"/>
          </a:xfrm>
          <a:solidFill>
            <a:schemeClr val="bg1"/>
          </a:solidFill>
        </p:grpSpPr>
        <p:sp>
          <p:nvSpPr>
            <p:cNvPr id="16" name="Freeform 422">
              <a:extLst>
                <a:ext uri="{FF2B5EF4-FFF2-40B4-BE49-F238E27FC236}">
                  <a16:creationId xmlns:a16="http://schemas.microsoft.com/office/drawing/2014/main" id="{D97453C9-3080-4592-8BB1-23755F9361EC}"/>
                </a:ext>
              </a:extLst>
            </p:cNvPr>
            <p:cNvSpPr>
              <a:spLocks noEditPoints="1"/>
            </p:cNvSpPr>
            <p:nvPr/>
          </p:nvSpPr>
          <p:spPr bwMode="auto">
            <a:xfrm>
              <a:off x="4504" y="811"/>
              <a:ext cx="2496" cy="2550"/>
            </a:xfrm>
            <a:custGeom>
              <a:avLst/>
              <a:gdLst>
                <a:gd name="T0" fmla="*/ 1847 w 4993"/>
                <a:gd name="T1" fmla="*/ 1018 h 5101"/>
                <a:gd name="T2" fmla="*/ 1232 w 4993"/>
                <a:gd name="T3" fmla="*/ 1467 h 5101"/>
                <a:gd name="T4" fmla="*/ 880 w 4993"/>
                <a:gd name="T5" fmla="*/ 2152 h 5101"/>
                <a:gd name="T6" fmla="*/ 880 w 4993"/>
                <a:gd name="T7" fmla="*/ 2950 h 5101"/>
                <a:gd name="T8" fmla="*/ 1232 w 4993"/>
                <a:gd name="T9" fmla="*/ 3634 h 5101"/>
                <a:gd name="T10" fmla="*/ 1847 w 4993"/>
                <a:gd name="T11" fmla="*/ 4084 h 5101"/>
                <a:gd name="T12" fmla="*/ 2630 w 4993"/>
                <a:gd name="T13" fmla="*/ 4209 h 5101"/>
                <a:gd name="T14" fmla="*/ 3370 w 4993"/>
                <a:gd name="T15" fmla="*/ 3965 h 5101"/>
                <a:gd name="T16" fmla="*/ 3907 w 4993"/>
                <a:gd name="T17" fmla="*/ 3426 h 5101"/>
                <a:gd name="T18" fmla="*/ 4151 w 4993"/>
                <a:gd name="T19" fmla="*/ 2687 h 5101"/>
                <a:gd name="T20" fmla="*/ 4025 w 4993"/>
                <a:gd name="T21" fmla="*/ 1904 h 5101"/>
                <a:gd name="T22" fmla="*/ 3576 w 4993"/>
                <a:gd name="T23" fmla="*/ 1288 h 5101"/>
                <a:gd name="T24" fmla="*/ 2892 w 4993"/>
                <a:gd name="T25" fmla="*/ 936 h 5101"/>
                <a:gd name="T26" fmla="*/ 2586 w 4993"/>
                <a:gd name="T27" fmla="*/ 17 h 5101"/>
                <a:gd name="T28" fmla="*/ 2894 w 4993"/>
                <a:gd name="T29" fmla="*/ 275 h 5101"/>
                <a:gd name="T30" fmla="*/ 3193 w 4993"/>
                <a:gd name="T31" fmla="*/ 292 h 5101"/>
                <a:gd name="T32" fmla="*/ 3585 w 4993"/>
                <a:gd name="T33" fmla="*/ 244 h 5101"/>
                <a:gd name="T34" fmla="*/ 3799 w 4993"/>
                <a:gd name="T35" fmla="*/ 578 h 5101"/>
                <a:gd name="T36" fmla="*/ 4044 w 4993"/>
                <a:gd name="T37" fmla="*/ 810 h 5101"/>
                <a:gd name="T38" fmla="*/ 4440 w 4993"/>
                <a:gd name="T39" fmla="*/ 905 h 5101"/>
                <a:gd name="T40" fmla="*/ 4547 w 4993"/>
                <a:gd name="T41" fmla="*/ 1210 h 5101"/>
                <a:gd name="T42" fmla="*/ 4579 w 4993"/>
                <a:gd name="T43" fmla="*/ 1584 h 5101"/>
                <a:gd name="T44" fmla="*/ 4894 w 4993"/>
                <a:gd name="T45" fmla="*/ 1812 h 5101"/>
                <a:gd name="T46" fmla="*/ 4981 w 4993"/>
                <a:gd name="T47" fmla="*/ 2091 h 5101"/>
                <a:gd name="T48" fmla="*/ 4798 w 4993"/>
                <a:gd name="T49" fmla="*/ 2447 h 5101"/>
                <a:gd name="T50" fmla="*/ 4928 w 4993"/>
                <a:gd name="T51" fmla="*/ 2832 h 5101"/>
                <a:gd name="T52" fmla="*/ 4977 w 4993"/>
                <a:gd name="T53" fmla="*/ 3123 h 5101"/>
                <a:gd name="T54" fmla="*/ 4707 w 4993"/>
                <a:gd name="T55" fmla="*/ 3382 h 5101"/>
                <a:gd name="T56" fmla="*/ 4539 w 4993"/>
                <a:gd name="T57" fmla="*/ 3628 h 5101"/>
                <a:gd name="T58" fmla="*/ 4553 w 4993"/>
                <a:gd name="T59" fmla="*/ 4030 h 5101"/>
                <a:gd name="T60" fmla="*/ 4317 w 4993"/>
                <a:gd name="T61" fmla="*/ 4244 h 5101"/>
                <a:gd name="T62" fmla="*/ 3917 w 4993"/>
                <a:gd name="T63" fmla="*/ 4354 h 5101"/>
                <a:gd name="T64" fmla="*/ 3743 w 4993"/>
                <a:gd name="T65" fmla="*/ 4735 h 5101"/>
                <a:gd name="T66" fmla="*/ 3458 w 4993"/>
                <a:gd name="T67" fmla="*/ 4874 h 5101"/>
                <a:gd name="T68" fmla="*/ 3073 w 4993"/>
                <a:gd name="T69" fmla="*/ 4775 h 5101"/>
                <a:gd name="T70" fmla="*/ 2763 w 4993"/>
                <a:gd name="T71" fmla="*/ 4989 h 5101"/>
                <a:gd name="T72" fmla="*/ 2460 w 4993"/>
                <a:gd name="T73" fmla="*/ 5097 h 5101"/>
                <a:gd name="T74" fmla="*/ 2140 w 4993"/>
                <a:gd name="T75" fmla="*/ 4857 h 5101"/>
                <a:gd name="T76" fmla="*/ 1849 w 4993"/>
                <a:gd name="T77" fmla="*/ 4794 h 5101"/>
                <a:gd name="T78" fmla="*/ 1457 w 4993"/>
                <a:gd name="T79" fmla="*/ 4876 h 5101"/>
                <a:gd name="T80" fmla="*/ 1228 w 4993"/>
                <a:gd name="T81" fmla="*/ 4650 h 5101"/>
                <a:gd name="T82" fmla="*/ 1003 w 4993"/>
                <a:gd name="T83" fmla="*/ 4312 h 5101"/>
                <a:gd name="T84" fmla="*/ 596 w 4993"/>
                <a:gd name="T85" fmla="*/ 4230 h 5101"/>
                <a:gd name="T86" fmla="*/ 440 w 4993"/>
                <a:gd name="T87" fmla="*/ 3952 h 5101"/>
                <a:gd name="T88" fmla="*/ 438 w 4993"/>
                <a:gd name="T89" fmla="*/ 3563 h 5101"/>
                <a:gd name="T90" fmla="*/ 137 w 4993"/>
                <a:gd name="T91" fmla="*/ 3325 h 5101"/>
                <a:gd name="T92" fmla="*/ 6 w 4993"/>
                <a:gd name="T93" fmla="*/ 3062 h 5101"/>
                <a:gd name="T94" fmla="*/ 173 w 4993"/>
                <a:gd name="T95" fmla="*/ 2712 h 5101"/>
                <a:gd name="T96" fmla="*/ 141 w 4993"/>
                <a:gd name="T97" fmla="*/ 2374 h 5101"/>
                <a:gd name="T98" fmla="*/ 4 w 4993"/>
                <a:gd name="T99" fmla="*/ 2028 h 5101"/>
                <a:gd name="T100" fmla="*/ 171 w 4993"/>
                <a:gd name="T101" fmla="*/ 1784 h 5101"/>
                <a:gd name="T102" fmla="*/ 442 w 4993"/>
                <a:gd name="T103" fmla="*/ 1525 h 5101"/>
                <a:gd name="T104" fmla="*/ 425 w 4993"/>
                <a:gd name="T105" fmla="*/ 1126 h 5101"/>
                <a:gd name="T106" fmla="*/ 623 w 4993"/>
                <a:gd name="T107" fmla="*/ 877 h 5101"/>
                <a:gd name="T108" fmla="*/ 1030 w 4993"/>
                <a:gd name="T109" fmla="*/ 785 h 5101"/>
                <a:gd name="T110" fmla="*/ 1221 w 4993"/>
                <a:gd name="T111" fmla="*/ 418 h 5101"/>
                <a:gd name="T112" fmla="*/ 1478 w 4993"/>
                <a:gd name="T113" fmla="*/ 231 h 5101"/>
                <a:gd name="T114" fmla="*/ 1868 w 4993"/>
                <a:gd name="T115" fmla="*/ 326 h 5101"/>
                <a:gd name="T116" fmla="*/ 2144 w 4993"/>
                <a:gd name="T117" fmla="*/ 214 h 5101"/>
                <a:gd name="T118" fmla="*/ 2477 w 4993"/>
                <a:gd name="T119" fmla="*/ 0 h 5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3" h="5101">
                  <a:moveTo>
                    <a:pt x="2494" y="886"/>
                  </a:moveTo>
                  <a:lnTo>
                    <a:pt x="2357" y="892"/>
                  </a:lnTo>
                  <a:lnTo>
                    <a:pt x="2224" y="909"/>
                  </a:lnTo>
                  <a:lnTo>
                    <a:pt x="2095" y="936"/>
                  </a:lnTo>
                  <a:lnTo>
                    <a:pt x="1969" y="972"/>
                  </a:lnTo>
                  <a:lnTo>
                    <a:pt x="1847" y="1018"/>
                  </a:lnTo>
                  <a:lnTo>
                    <a:pt x="1731" y="1073"/>
                  </a:lnTo>
                  <a:lnTo>
                    <a:pt x="1618" y="1136"/>
                  </a:lnTo>
                  <a:lnTo>
                    <a:pt x="1512" y="1208"/>
                  </a:lnTo>
                  <a:lnTo>
                    <a:pt x="1413" y="1288"/>
                  </a:lnTo>
                  <a:lnTo>
                    <a:pt x="1320" y="1374"/>
                  </a:lnTo>
                  <a:lnTo>
                    <a:pt x="1232" y="1467"/>
                  </a:lnTo>
                  <a:lnTo>
                    <a:pt x="1152" y="1568"/>
                  </a:lnTo>
                  <a:lnTo>
                    <a:pt x="1082" y="1675"/>
                  </a:lnTo>
                  <a:lnTo>
                    <a:pt x="1017" y="1786"/>
                  </a:lnTo>
                  <a:lnTo>
                    <a:pt x="962" y="1904"/>
                  </a:lnTo>
                  <a:lnTo>
                    <a:pt x="916" y="2026"/>
                  </a:lnTo>
                  <a:lnTo>
                    <a:pt x="880" y="2152"/>
                  </a:lnTo>
                  <a:lnTo>
                    <a:pt x="853" y="2281"/>
                  </a:lnTo>
                  <a:lnTo>
                    <a:pt x="836" y="2414"/>
                  </a:lnTo>
                  <a:lnTo>
                    <a:pt x="832" y="2552"/>
                  </a:lnTo>
                  <a:lnTo>
                    <a:pt x="836" y="2687"/>
                  </a:lnTo>
                  <a:lnTo>
                    <a:pt x="853" y="2820"/>
                  </a:lnTo>
                  <a:lnTo>
                    <a:pt x="880" y="2950"/>
                  </a:lnTo>
                  <a:lnTo>
                    <a:pt x="916" y="3076"/>
                  </a:lnTo>
                  <a:lnTo>
                    <a:pt x="962" y="3198"/>
                  </a:lnTo>
                  <a:lnTo>
                    <a:pt x="1017" y="3316"/>
                  </a:lnTo>
                  <a:lnTo>
                    <a:pt x="1082" y="3426"/>
                  </a:lnTo>
                  <a:lnTo>
                    <a:pt x="1152" y="3533"/>
                  </a:lnTo>
                  <a:lnTo>
                    <a:pt x="1232" y="3634"/>
                  </a:lnTo>
                  <a:lnTo>
                    <a:pt x="1320" y="3727"/>
                  </a:lnTo>
                  <a:lnTo>
                    <a:pt x="1413" y="3813"/>
                  </a:lnTo>
                  <a:lnTo>
                    <a:pt x="1512" y="3893"/>
                  </a:lnTo>
                  <a:lnTo>
                    <a:pt x="1618" y="3965"/>
                  </a:lnTo>
                  <a:lnTo>
                    <a:pt x="1731" y="4028"/>
                  </a:lnTo>
                  <a:lnTo>
                    <a:pt x="1847" y="4084"/>
                  </a:lnTo>
                  <a:lnTo>
                    <a:pt x="1969" y="4129"/>
                  </a:lnTo>
                  <a:lnTo>
                    <a:pt x="2095" y="4166"/>
                  </a:lnTo>
                  <a:lnTo>
                    <a:pt x="2224" y="4192"/>
                  </a:lnTo>
                  <a:lnTo>
                    <a:pt x="2357" y="4209"/>
                  </a:lnTo>
                  <a:lnTo>
                    <a:pt x="2494" y="4215"/>
                  </a:lnTo>
                  <a:lnTo>
                    <a:pt x="2630" y="4209"/>
                  </a:lnTo>
                  <a:lnTo>
                    <a:pt x="2763" y="4192"/>
                  </a:lnTo>
                  <a:lnTo>
                    <a:pt x="2892" y="4166"/>
                  </a:lnTo>
                  <a:lnTo>
                    <a:pt x="3020" y="4129"/>
                  </a:lnTo>
                  <a:lnTo>
                    <a:pt x="3140" y="4084"/>
                  </a:lnTo>
                  <a:lnTo>
                    <a:pt x="3258" y="4028"/>
                  </a:lnTo>
                  <a:lnTo>
                    <a:pt x="3370" y="3965"/>
                  </a:lnTo>
                  <a:lnTo>
                    <a:pt x="3475" y="3893"/>
                  </a:lnTo>
                  <a:lnTo>
                    <a:pt x="3576" y="3813"/>
                  </a:lnTo>
                  <a:lnTo>
                    <a:pt x="3669" y="3727"/>
                  </a:lnTo>
                  <a:lnTo>
                    <a:pt x="3757" y="3634"/>
                  </a:lnTo>
                  <a:lnTo>
                    <a:pt x="3835" y="3533"/>
                  </a:lnTo>
                  <a:lnTo>
                    <a:pt x="3907" y="3426"/>
                  </a:lnTo>
                  <a:lnTo>
                    <a:pt x="3970" y="3316"/>
                  </a:lnTo>
                  <a:lnTo>
                    <a:pt x="4025" y="3198"/>
                  </a:lnTo>
                  <a:lnTo>
                    <a:pt x="4073" y="3076"/>
                  </a:lnTo>
                  <a:lnTo>
                    <a:pt x="4109" y="2950"/>
                  </a:lnTo>
                  <a:lnTo>
                    <a:pt x="4136" y="2820"/>
                  </a:lnTo>
                  <a:lnTo>
                    <a:pt x="4151" y="2687"/>
                  </a:lnTo>
                  <a:lnTo>
                    <a:pt x="4157" y="2552"/>
                  </a:lnTo>
                  <a:lnTo>
                    <a:pt x="4151" y="2414"/>
                  </a:lnTo>
                  <a:lnTo>
                    <a:pt x="4136" y="2281"/>
                  </a:lnTo>
                  <a:lnTo>
                    <a:pt x="4109" y="2152"/>
                  </a:lnTo>
                  <a:lnTo>
                    <a:pt x="4073" y="2026"/>
                  </a:lnTo>
                  <a:lnTo>
                    <a:pt x="4025" y="1904"/>
                  </a:lnTo>
                  <a:lnTo>
                    <a:pt x="3970" y="1786"/>
                  </a:lnTo>
                  <a:lnTo>
                    <a:pt x="3907" y="1675"/>
                  </a:lnTo>
                  <a:lnTo>
                    <a:pt x="3835" y="1568"/>
                  </a:lnTo>
                  <a:lnTo>
                    <a:pt x="3757" y="1467"/>
                  </a:lnTo>
                  <a:lnTo>
                    <a:pt x="3669" y="1374"/>
                  </a:lnTo>
                  <a:lnTo>
                    <a:pt x="3576" y="1288"/>
                  </a:lnTo>
                  <a:lnTo>
                    <a:pt x="3475" y="1208"/>
                  </a:lnTo>
                  <a:lnTo>
                    <a:pt x="3370" y="1136"/>
                  </a:lnTo>
                  <a:lnTo>
                    <a:pt x="3258" y="1073"/>
                  </a:lnTo>
                  <a:lnTo>
                    <a:pt x="3140" y="1018"/>
                  </a:lnTo>
                  <a:lnTo>
                    <a:pt x="3020" y="972"/>
                  </a:lnTo>
                  <a:lnTo>
                    <a:pt x="2892" y="936"/>
                  </a:lnTo>
                  <a:lnTo>
                    <a:pt x="2763" y="909"/>
                  </a:lnTo>
                  <a:lnTo>
                    <a:pt x="2630" y="892"/>
                  </a:lnTo>
                  <a:lnTo>
                    <a:pt x="2494" y="886"/>
                  </a:lnTo>
                  <a:close/>
                  <a:moveTo>
                    <a:pt x="2477" y="0"/>
                  </a:moveTo>
                  <a:lnTo>
                    <a:pt x="2532" y="4"/>
                  </a:lnTo>
                  <a:lnTo>
                    <a:pt x="2586" y="17"/>
                  </a:lnTo>
                  <a:lnTo>
                    <a:pt x="2637" y="40"/>
                  </a:lnTo>
                  <a:lnTo>
                    <a:pt x="2685" y="71"/>
                  </a:lnTo>
                  <a:lnTo>
                    <a:pt x="2727" y="111"/>
                  </a:lnTo>
                  <a:lnTo>
                    <a:pt x="2814" y="208"/>
                  </a:lnTo>
                  <a:lnTo>
                    <a:pt x="2852" y="244"/>
                  </a:lnTo>
                  <a:lnTo>
                    <a:pt x="2894" y="275"/>
                  </a:lnTo>
                  <a:lnTo>
                    <a:pt x="2942" y="296"/>
                  </a:lnTo>
                  <a:lnTo>
                    <a:pt x="2989" y="311"/>
                  </a:lnTo>
                  <a:lnTo>
                    <a:pt x="3041" y="318"/>
                  </a:lnTo>
                  <a:lnTo>
                    <a:pt x="3092" y="317"/>
                  </a:lnTo>
                  <a:lnTo>
                    <a:pt x="3142" y="309"/>
                  </a:lnTo>
                  <a:lnTo>
                    <a:pt x="3193" y="292"/>
                  </a:lnTo>
                  <a:lnTo>
                    <a:pt x="3313" y="240"/>
                  </a:lnTo>
                  <a:lnTo>
                    <a:pt x="3368" y="221"/>
                  </a:lnTo>
                  <a:lnTo>
                    <a:pt x="3425" y="214"/>
                  </a:lnTo>
                  <a:lnTo>
                    <a:pt x="3481" y="216"/>
                  </a:lnTo>
                  <a:lnTo>
                    <a:pt x="3534" y="225"/>
                  </a:lnTo>
                  <a:lnTo>
                    <a:pt x="3585" y="244"/>
                  </a:lnTo>
                  <a:lnTo>
                    <a:pt x="3633" y="273"/>
                  </a:lnTo>
                  <a:lnTo>
                    <a:pt x="3677" y="307"/>
                  </a:lnTo>
                  <a:lnTo>
                    <a:pt x="3713" y="349"/>
                  </a:lnTo>
                  <a:lnTo>
                    <a:pt x="3742" y="398"/>
                  </a:lnTo>
                  <a:lnTo>
                    <a:pt x="3763" y="454"/>
                  </a:lnTo>
                  <a:lnTo>
                    <a:pt x="3799" y="578"/>
                  </a:lnTo>
                  <a:lnTo>
                    <a:pt x="3820" y="635"/>
                  </a:lnTo>
                  <a:lnTo>
                    <a:pt x="3852" y="684"/>
                  </a:lnTo>
                  <a:lnTo>
                    <a:pt x="3890" y="728"/>
                  </a:lnTo>
                  <a:lnTo>
                    <a:pt x="3936" y="764"/>
                  </a:lnTo>
                  <a:lnTo>
                    <a:pt x="3987" y="791"/>
                  </a:lnTo>
                  <a:lnTo>
                    <a:pt x="4044" y="810"/>
                  </a:lnTo>
                  <a:lnTo>
                    <a:pt x="4103" y="818"/>
                  </a:lnTo>
                  <a:lnTo>
                    <a:pt x="4233" y="823"/>
                  </a:lnTo>
                  <a:lnTo>
                    <a:pt x="4292" y="829"/>
                  </a:lnTo>
                  <a:lnTo>
                    <a:pt x="4345" y="846"/>
                  </a:lnTo>
                  <a:lnTo>
                    <a:pt x="4395" y="873"/>
                  </a:lnTo>
                  <a:lnTo>
                    <a:pt x="4440" y="905"/>
                  </a:lnTo>
                  <a:lnTo>
                    <a:pt x="4478" y="945"/>
                  </a:lnTo>
                  <a:lnTo>
                    <a:pt x="4509" y="991"/>
                  </a:lnTo>
                  <a:lnTo>
                    <a:pt x="4532" y="1041"/>
                  </a:lnTo>
                  <a:lnTo>
                    <a:pt x="4547" y="1094"/>
                  </a:lnTo>
                  <a:lnTo>
                    <a:pt x="4551" y="1151"/>
                  </a:lnTo>
                  <a:lnTo>
                    <a:pt x="4547" y="1210"/>
                  </a:lnTo>
                  <a:lnTo>
                    <a:pt x="4526" y="1338"/>
                  </a:lnTo>
                  <a:lnTo>
                    <a:pt x="4520" y="1391"/>
                  </a:lnTo>
                  <a:lnTo>
                    <a:pt x="4524" y="1443"/>
                  </a:lnTo>
                  <a:lnTo>
                    <a:pt x="4536" y="1492"/>
                  </a:lnTo>
                  <a:lnTo>
                    <a:pt x="4555" y="1540"/>
                  </a:lnTo>
                  <a:lnTo>
                    <a:pt x="4579" y="1584"/>
                  </a:lnTo>
                  <a:lnTo>
                    <a:pt x="4612" y="1624"/>
                  </a:lnTo>
                  <a:lnTo>
                    <a:pt x="4652" y="1658"/>
                  </a:lnTo>
                  <a:lnTo>
                    <a:pt x="4696" y="1687"/>
                  </a:lnTo>
                  <a:lnTo>
                    <a:pt x="4810" y="1748"/>
                  </a:lnTo>
                  <a:lnTo>
                    <a:pt x="4855" y="1778"/>
                  </a:lnTo>
                  <a:lnTo>
                    <a:pt x="4894" y="1812"/>
                  </a:lnTo>
                  <a:lnTo>
                    <a:pt x="4926" y="1850"/>
                  </a:lnTo>
                  <a:lnTo>
                    <a:pt x="4951" y="1894"/>
                  </a:lnTo>
                  <a:lnTo>
                    <a:pt x="4970" y="1942"/>
                  </a:lnTo>
                  <a:lnTo>
                    <a:pt x="4981" y="1990"/>
                  </a:lnTo>
                  <a:lnTo>
                    <a:pt x="4985" y="2039"/>
                  </a:lnTo>
                  <a:lnTo>
                    <a:pt x="4981" y="2091"/>
                  </a:lnTo>
                  <a:lnTo>
                    <a:pt x="4970" y="2140"/>
                  </a:lnTo>
                  <a:lnTo>
                    <a:pt x="4951" y="2188"/>
                  </a:lnTo>
                  <a:lnTo>
                    <a:pt x="4924" y="2233"/>
                  </a:lnTo>
                  <a:lnTo>
                    <a:pt x="4848" y="2340"/>
                  </a:lnTo>
                  <a:lnTo>
                    <a:pt x="4817" y="2392"/>
                  </a:lnTo>
                  <a:lnTo>
                    <a:pt x="4798" y="2447"/>
                  </a:lnTo>
                  <a:lnTo>
                    <a:pt x="4789" y="2504"/>
                  </a:lnTo>
                  <a:lnTo>
                    <a:pt x="4789" y="2563"/>
                  </a:lnTo>
                  <a:lnTo>
                    <a:pt x="4800" y="2620"/>
                  </a:lnTo>
                  <a:lnTo>
                    <a:pt x="4821" y="2676"/>
                  </a:lnTo>
                  <a:lnTo>
                    <a:pt x="4852" y="2727"/>
                  </a:lnTo>
                  <a:lnTo>
                    <a:pt x="4928" y="2832"/>
                  </a:lnTo>
                  <a:lnTo>
                    <a:pt x="4956" y="2877"/>
                  </a:lnTo>
                  <a:lnTo>
                    <a:pt x="4975" y="2925"/>
                  </a:lnTo>
                  <a:lnTo>
                    <a:pt x="4989" y="2975"/>
                  </a:lnTo>
                  <a:lnTo>
                    <a:pt x="4993" y="3026"/>
                  </a:lnTo>
                  <a:lnTo>
                    <a:pt x="4989" y="3076"/>
                  </a:lnTo>
                  <a:lnTo>
                    <a:pt x="4977" y="3123"/>
                  </a:lnTo>
                  <a:lnTo>
                    <a:pt x="4960" y="3171"/>
                  </a:lnTo>
                  <a:lnTo>
                    <a:pt x="4935" y="3215"/>
                  </a:lnTo>
                  <a:lnTo>
                    <a:pt x="4903" y="3255"/>
                  </a:lnTo>
                  <a:lnTo>
                    <a:pt x="4865" y="3289"/>
                  </a:lnTo>
                  <a:lnTo>
                    <a:pt x="4821" y="3320"/>
                  </a:lnTo>
                  <a:lnTo>
                    <a:pt x="4707" y="3382"/>
                  </a:lnTo>
                  <a:lnTo>
                    <a:pt x="4663" y="3411"/>
                  </a:lnTo>
                  <a:lnTo>
                    <a:pt x="4625" y="3447"/>
                  </a:lnTo>
                  <a:lnTo>
                    <a:pt x="4593" y="3487"/>
                  </a:lnTo>
                  <a:lnTo>
                    <a:pt x="4568" y="3531"/>
                  </a:lnTo>
                  <a:lnTo>
                    <a:pt x="4551" y="3579"/>
                  </a:lnTo>
                  <a:lnTo>
                    <a:pt x="4539" y="3628"/>
                  </a:lnTo>
                  <a:lnTo>
                    <a:pt x="4536" y="3682"/>
                  </a:lnTo>
                  <a:lnTo>
                    <a:pt x="4541" y="3733"/>
                  </a:lnTo>
                  <a:lnTo>
                    <a:pt x="4564" y="3861"/>
                  </a:lnTo>
                  <a:lnTo>
                    <a:pt x="4570" y="3920"/>
                  </a:lnTo>
                  <a:lnTo>
                    <a:pt x="4566" y="3977"/>
                  </a:lnTo>
                  <a:lnTo>
                    <a:pt x="4553" y="4030"/>
                  </a:lnTo>
                  <a:lnTo>
                    <a:pt x="4530" y="4080"/>
                  </a:lnTo>
                  <a:lnTo>
                    <a:pt x="4499" y="4126"/>
                  </a:lnTo>
                  <a:lnTo>
                    <a:pt x="4463" y="4167"/>
                  </a:lnTo>
                  <a:lnTo>
                    <a:pt x="4419" y="4200"/>
                  </a:lnTo>
                  <a:lnTo>
                    <a:pt x="4370" y="4227"/>
                  </a:lnTo>
                  <a:lnTo>
                    <a:pt x="4317" y="4244"/>
                  </a:lnTo>
                  <a:lnTo>
                    <a:pt x="4258" y="4253"/>
                  </a:lnTo>
                  <a:lnTo>
                    <a:pt x="4128" y="4261"/>
                  </a:lnTo>
                  <a:lnTo>
                    <a:pt x="4067" y="4270"/>
                  </a:lnTo>
                  <a:lnTo>
                    <a:pt x="4012" y="4289"/>
                  </a:lnTo>
                  <a:lnTo>
                    <a:pt x="3961" y="4318"/>
                  </a:lnTo>
                  <a:lnTo>
                    <a:pt x="3917" y="4354"/>
                  </a:lnTo>
                  <a:lnTo>
                    <a:pt x="3879" y="4398"/>
                  </a:lnTo>
                  <a:lnTo>
                    <a:pt x="3848" y="4449"/>
                  </a:lnTo>
                  <a:lnTo>
                    <a:pt x="3827" y="4505"/>
                  </a:lnTo>
                  <a:lnTo>
                    <a:pt x="3793" y="4630"/>
                  </a:lnTo>
                  <a:lnTo>
                    <a:pt x="3772" y="4686"/>
                  </a:lnTo>
                  <a:lnTo>
                    <a:pt x="3743" y="4735"/>
                  </a:lnTo>
                  <a:lnTo>
                    <a:pt x="3707" y="4777"/>
                  </a:lnTo>
                  <a:lnTo>
                    <a:pt x="3665" y="4813"/>
                  </a:lnTo>
                  <a:lnTo>
                    <a:pt x="3618" y="4840"/>
                  </a:lnTo>
                  <a:lnTo>
                    <a:pt x="3568" y="4861"/>
                  </a:lnTo>
                  <a:lnTo>
                    <a:pt x="3513" y="4872"/>
                  </a:lnTo>
                  <a:lnTo>
                    <a:pt x="3458" y="4874"/>
                  </a:lnTo>
                  <a:lnTo>
                    <a:pt x="3403" y="4867"/>
                  </a:lnTo>
                  <a:lnTo>
                    <a:pt x="3346" y="4850"/>
                  </a:lnTo>
                  <a:lnTo>
                    <a:pt x="3226" y="4800"/>
                  </a:lnTo>
                  <a:lnTo>
                    <a:pt x="3176" y="4783"/>
                  </a:lnTo>
                  <a:lnTo>
                    <a:pt x="3125" y="4775"/>
                  </a:lnTo>
                  <a:lnTo>
                    <a:pt x="3073" y="4775"/>
                  </a:lnTo>
                  <a:lnTo>
                    <a:pt x="3022" y="4785"/>
                  </a:lnTo>
                  <a:lnTo>
                    <a:pt x="2974" y="4800"/>
                  </a:lnTo>
                  <a:lnTo>
                    <a:pt x="2929" y="4823"/>
                  </a:lnTo>
                  <a:lnTo>
                    <a:pt x="2887" y="4852"/>
                  </a:lnTo>
                  <a:lnTo>
                    <a:pt x="2849" y="4890"/>
                  </a:lnTo>
                  <a:lnTo>
                    <a:pt x="2763" y="4989"/>
                  </a:lnTo>
                  <a:lnTo>
                    <a:pt x="2721" y="5029"/>
                  </a:lnTo>
                  <a:lnTo>
                    <a:pt x="2673" y="5061"/>
                  </a:lnTo>
                  <a:lnTo>
                    <a:pt x="2622" y="5084"/>
                  </a:lnTo>
                  <a:lnTo>
                    <a:pt x="2569" y="5097"/>
                  </a:lnTo>
                  <a:lnTo>
                    <a:pt x="2515" y="5101"/>
                  </a:lnTo>
                  <a:lnTo>
                    <a:pt x="2460" y="5097"/>
                  </a:lnTo>
                  <a:lnTo>
                    <a:pt x="2407" y="5084"/>
                  </a:lnTo>
                  <a:lnTo>
                    <a:pt x="2355" y="5063"/>
                  </a:lnTo>
                  <a:lnTo>
                    <a:pt x="2308" y="5033"/>
                  </a:lnTo>
                  <a:lnTo>
                    <a:pt x="2266" y="4993"/>
                  </a:lnTo>
                  <a:lnTo>
                    <a:pt x="2178" y="4893"/>
                  </a:lnTo>
                  <a:lnTo>
                    <a:pt x="2140" y="4857"/>
                  </a:lnTo>
                  <a:lnTo>
                    <a:pt x="2096" y="4829"/>
                  </a:lnTo>
                  <a:lnTo>
                    <a:pt x="2051" y="4806"/>
                  </a:lnTo>
                  <a:lnTo>
                    <a:pt x="2001" y="4792"/>
                  </a:lnTo>
                  <a:lnTo>
                    <a:pt x="1952" y="4785"/>
                  </a:lnTo>
                  <a:lnTo>
                    <a:pt x="1900" y="4785"/>
                  </a:lnTo>
                  <a:lnTo>
                    <a:pt x="1849" y="4794"/>
                  </a:lnTo>
                  <a:lnTo>
                    <a:pt x="1799" y="4812"/>
                  </a:lnTo>
                  <a:lnTo>
                    <a:pt x="1679" y="4863"/>
                  </a:lnTo>
                  <a:lnTo>
                    <a:pt x="1624" y="4880"/>
                  </a:lnTo>
                  <a:lnTo>
                    <a:pt x="1567" y="4890"/>
                  </a:lnTo>
                  <a:lnTo>
                    <a:pt x="1512" y="4888"/>
                  </a:lnTo>
                  <a:lnTo>
                    <a:pt x="1457" y="4876"/>
                  </a:lnTo>
                  <a:lnTo>
                    <a:pt x="1405" y="4857"/>
                  </a:lnTo>
                  <a:lnTo>
                    <a:pt x="1358" y="4831"/>
                  </a:lnTo>
                  <a:lnTo>
                    <a:pt x="1316" y="4796"/>
                  </a:lnTo>
                  <a:lnTo>
                    <a:pt x="1280" y="4752"/>
                  </a:lnTo>
                  <a:lnTo>
                    <a:pt x="1249" y="4705"/>
                  </a:lnTo>
                  <a:lnTo>
                    <a:pt x="1228" y="4650"/>
                  </a:lnTo>
                  <a:lnTo>
                    <a:pt x="1194" y="4524"/>
                  </a:lnTo>
                  <a:lnTo>
                    <a:pt x="1171" y="4469"/>
                  </a:lnTo>
                  <a:lnTo>
                    <a:pt x="1141" y="4419"/>
                  </a:lnTo>
                  <a:lnTo>
                    <a:pt x="1101" y="4375"/>
                  </a:lnTo>
                  <a:lnTo>
                    <a:pt x="1055" y="4339"/>
                  </a:lnTo>
                  <a:lnTo>
                    <a:pt x="1003" y="4312"/>
                  </a:lnTo>
                  <a:lnTo>
                    <a:pt x="948" y="4293"/>
                  </a:lnTo>
                  <a:lnTo>
                    <a:pt x="889" y="4286"/>
                  </a:lnTo>
                  <a:lnTo>
                    <a:pt x="758" y="4280"/>
                  </a:lnTo>
                  <a:lnTo>
                    <a:pt x="701" y="4272"/>
                  </a:lnTo>
                  <a:lnTo>
                    <a:pt x="645" y="4255"/>
                  </a:lnTo>
                  <a:lnTo>
                    <a:pt x="596" y="4230"/>
                  </a:lnTo>
                  <a:lnTo>
                    <a:pt x="552" y="4198"/>
                  </a:lnTo>
                  <a:lnTo>
                    <a:pt x="514" y="4158"/>
                  </a:lnTo>
                  <a:lnTo>
                    <a:pt x="484" y="4112"/>
                  </a:lnTo>
                  <a:lnTo>
                    <a:pt x="461" y="4063"/>
                  </a:lnTo>
                  <a:lnTo>
                    <a:pt x="446" y="4009"/>
                  </a:lnTo>
                  <a:lnTo>
                    <a:pt x="440" y="3952"/>
                  </a:lnTo>
                  <a:lnTo>
                    <a:pt x="446" y="3893"/>
                  </a:lnTo>
                  <a:lnTo>
                    <a:pt x="467" y="3764"/>
                  </a:lnTo>
                  <a:lnTo>
                    <a:pt x="472" y="3712"/>
                  </a:lnTo>
                  <a:lnTo>
                    <a:pt x="468" y="3661"/>
                  </a:lnTo>
                  <a:lnTo>
                    <a:pt x="457" y="3609"/>
                  </a:lnTo>
                  <a:lnTo>
                    <a:pt x="438" y="3563"/>
                  </a:lnTo>
                  <a:lnTo>
                    <a:pt x="411" y="3520"/>
                  </a:lnTo>
                  <a:lnTo>
                    <a:pt x="379" y="3480"/>
                  </a:lnTo>
                  <a:lnTo>
                    <a:pt x="341" y="3445"/>
                  </a:lnTo>
                  <a:lnTo>
                    <a:pt x="297" y="3417"/>
                  </a:lnTo>
                  <a:lnTo>
                    <a:pt x="181" y="3354"/>
                  </a:lnTo>
                  <a:lnTo>
                    <a:pt x="137" y="3325"/>
                  </a:lnTo>
                  <a:lnTo>
                    <a:pt x="99" y="3291"/>
                  </a:lnTo>
                  <a:lnTo>
                    <a:pt x="67" y="3251"/>
                  </a:lnTo>
                  <a:lnTo>
                    <a:pt x="40" y="3207"/>
                  </a:lnTo>
                  <a:lnTo>
                    <a:pt x="23" y="3161"/>
                  </a:lnTo>
                  <a:lnTo>
                    <a:pt x="11" y="3114"/>
                  </a:lnTo>
                  <a:lnTo>
                    <a:pt x="6" y="3062"/>
                  </a:lnTo>
                  <a:lnTo>
                    <a:pt x="10" y="3013"/>
                  </a:lnTo>
                  <a:lnTo>
                    <a:pt x="21" y="2963"/>
                  </a:lnTo>
                  <a:lnTo>
                    <a:pt x="40" y="2916"/>
                  </a:lnTo>
                  <a:lnTo>
                    <a:pt x="67" y="2870"/>
                  </a:lnTo>
                  <a:lnTo>
                    <a:pt x="143" y="2763"/>
                  </a:lnTo>
                  <a:lnTo>
                    <a:pt x="173" y="2712"/>
                  </a:lnTo>
                  <a:lnTo>
                    <a:pt x="194" y="2656"/>
                  </a:lnTo>
                  <a:lnTo>
                    <a:pt x="204" y="2597"/>
                  </a:lnTo>
                  <a:lnTo>
                    <a:pt x="204" y="2540"/>
                  </a:lnTo>
                  <a:lnTo>
                    <a:pt x="192" y="2483"/>
                  </a:lnTo>
                  <a:lnTo>
                    <a:pt x="171" y="2428"/>
                  </a:lnTo>
                  <a:lnTo>
                    <a:pt x="141" y="2374"/>
                  </a:lnTo>
                  <a:lnTo>
                    <a:pt x="63" y="2270"/>
                  </a:lnTo>
                  <a:lnTo>
                    <a:pt x="36" y="2226"/>
                  </a:lnTo>
                  <a:lnTo>
                    <a:pt x="15" y="2176"/>
                  </a:lnTo>
                  <a:lnTo>
                    <a:pt x="4" y="2127"/>
                  </a:lnTo>
                  <a:lnTo>
                    <a:pt x="0" y="2077"/>
                  </a:lnTo>
                  <a:lnTo>
                    <a:pt x="4" y="2028"/>
                  </a:lnTo>
                  <a:lnTo>
                    <a:pt x="13" y="1980"/>
                  </a:lnTo>
                  <a:lnTo>
                    <a:pt x="32" y="1932"/>
                  </a:lnTo>
                  <a:lnTo>
                    <a:pt x="57" y="1889"/>
                  </a:lnTo>
                  <a:lnTo>
                    <a:pt x="88" y="1849"/>
                  </a:lnTo>
                  <a:lnTo>
                    <a:pt x="126" y="1814"/>
                  </a:lnTo>
                  <a:lnTo>
                    <a:pt x="171" y="1784"/>
                  </a:lnTo>
                  <a:lnTo>
                    <a:pt x="286" y="1721"/>
                  </a:lnTo>
                  <a:lnTo>
                    <a:pt x="329" y="1690"/>
                  </a:lnTo>
                  <a:lnTo>
                    <a:pt x="367" y="1656"/>
                  </a:lnTo>
                  <a:lnTo>
                    <a:pt x="398" y="1616"/>
                  </a:lnTo>
                  <a:lnTo>
                    <a:pt x="423" y="1572"/>
                  </a:lnTo>
                  <a:lnTo>
                    <a:pt x="442" y="1525"/>
                  </a:lnTo>
                  <a:lnTo>
                    <a:pt x="453" y="1473"/>
                  </a:lnTo>
                  <a:lnTo>
                    <a:pt x="455" y="1422"/>
                  </a:lnTo>
                  <a:lnTo>
                    <a:pt x="449" y="1368"/>
                  </a:lnTo>
                  <a:lnTo>
                    <a:pt x="427" y="1241"/>
                  </a:lnTo>
                  <a:lnTo>
                    <a:pt x="421" y="1184"/>
                  </a:lnTo>
                  <a:lnTo>
                    <a:pt x="425" y="1126"/>
                  </a:lnTo>
                  <a:lnTo>
                    <a:pt x="440" y="1073"/>
                  </a:lnTo>
                  <a:lnTo>
                    <a:pt x="461" y="1022"/>
                  </a:lnTo>
                  <a:lnTo>
                    <a:pt x="491" y="976"/>
                  </a:lnTo>
                  <a:lnTo>
                    <a:pt x="529" y="936"/>
                  </a:lnTo>
                  <a:lnTo>
                    <a:pt x="573" y="902"/>
                  </a:lnTo>
                  <a:lnTo>
                    <a:pt x="623" y="877"/>
                  </a:lnTo>
                  <a:lnTo>
                    <a:pt x="676" y="858"/>
                  </a:lnTo>
                  <a:lnTo>
                    <a:pt x="733" y="850"/>
                  </a:lnTo>
                  <a:lnTo>
                    <a:pt x="864" y="842"/>
                  </a:lnTo>
                  <a:lnTo>
                    <a:pt x="923" y="833"/>
                  </a:lnTo>
                  <a:lnTo>
                    <a:pt x="979" y="814"/>
                  </a:lnTo>
                  <a:lnTo>
                    <a:pt x="1030" y="785"/>
                  </a:lnTo>
                  <a:lnTo>
                    <a:pt x="1076" y="749"/>
                  </a:lnTo>
                  <a:lnTo>
                    <a:pt x="1114" y="703"/>
                  </a:lnTo>
                  <a:lnTo>
                    <a:pt x="1144" y="654"/>
                  </a:lnTo>
                  <a:lnTo>
                    <a:pt x="1165" y="597"/>
                  </a:lnTo>
                  <a:lnTo>
                    <a:pt x="1200" y="473"/>
                  </a:lnTo>
                  <a:lnTo>
                    <a:pt x="1221" y="418"/>
                  </a:lnTo>
                  <a:lnTo>
                    <a:pt x="1249" y="368"/>
                  </a:lnTo>
                  <a:lnTo>
                    <a:pt x="1283" y="326"/>
                  </a:lnTo>
                  <a:lnTo>
                    <a:pt x="1327" y="290"/>
                  </a:lnTo>
                  <a:lnTo>
                    <a:pt x="1373" y="261"/>
                  </a:lnTo>
                  <a:lnTo>
                    <a:pt x="1424" y="242"/>
                  </a:lnTo>
                  <a:lnTo>
                    <a:pt x="1478" y="231"/>
                  </a:lnTo>
                  <a:lnTo>
                    <a:pt x="1535" y="229"/>
                  </a:lnTo>
                  <a:lnTo>
                    <a:pt x="1590" y="235"/>
                  </a:lnTo>
                  <a:lnTo>
                    <a:pt x="1645" y="254"/>
                  </a:lnTo>
                  <a:lnTo>
                    <a:pt x="1767" y="303"/>
                  </a:lnTo>
                  <a:lnTo>
                    <a:pt x="1817" y="318"/>
                  </a:lnTo>
                  <a:lnTo>
                    <a:pt x="1868" y="326"/>
                  </a:lnTo>
                  <a:lnTo>
                    <a:pt x="1919" y="326"/>
                  </a:lnTo>
                  <a:lnTo>
                    <a:pt x="1969" y="318"/>
                  </a:lnTo>
                  <a:lnTo>
                    <a:pt x="2018" y="303"/>
                  </a:lnTo>
                  <a:lnTo>
                    <a:pt x="2064" y="280"/>
                  </a:lnTo>
                  <a:lnTo>
                    <a:pt x="2106" y="250"/>
                  </a:lnTo>
                  <a:lnTo>
                    <a:pt x="2144" y="214"/>
                  </a:lnTo>
                  <a:lnTo>
                    <a:pt x="2230" y="115"/>
                  </a:lnTo>
                  <a:lnTo>
                    <a:pt x="2272" y="75"/>
                  </a:lnTo>
                  <a:lnTo>
                    <a:pt x="2319" y="42"/>
                  </a:lnTo>
                  <a:lnTo>
                    <a:pt x="2369" y="19"/>
                  </a:lnTo>
                  <a:lnTo>
                    <a:pt x="2422" y="6"/>
                  </a:lnTo>
                  <a:lnTo>
                    <a:pt x="24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3">
              <a:extLst>
                <a:ext uri="{FF2B5EF4-FFF2-40B4-BE49-F238E27FC236}">
                  <a16:creationId xmlns:a16="http://schemas.microsoft.com/office/drawing/2014/main" id="{CB4A6511-50F5-4F36-B1F8-CD85E51B01EB}"/>
                </a:ext>
              </a:extLst>
            </p:cNvPr>
            <p:cNvSpPr>
              <a:spLocks/>
            </p:cNvSpPr>
            <p:nvPr/>
          </p:nvSpPr>
          <p:spPr bwMode="auto">
            <a:xfrm>
              <a:off x="6043" y="3122"/>
              <a:ext cx="811" cy="816"/>
            </a:xfrm>
            <a:custGeom>
              <a:avLst/>
              <a:gdLst>
                <a:gd name="T0" fmla="*/ 1154 w 1622"/>
                <a:gd name="T1" fmla="*/ 0 h 1633"/>
                <a:gd name="T2" fmla="*/ 1599 w 1622"/>
                <a:gd name="T3" fmla="*/ 808 h 1633"/>
                <a:gd name="T4" fmla="*/ 1615 w 1622"/>
                <a:gd name="T5" fmla="*/ 846 h 1633"/>
                <a:gd name="T6" fmla="*/ 1622 w 1622"/>
                <a:gd name="T7" fmla="*/ 888 h 1633"/>
                <a:gd name="T8" fmla="*/ 1620 w 1622"/>
                <a:gd name="T9" fmla="*/ 930 h 1633"/>
                <a:gd name="T10" fmla="*/ 1609 w 1622"/>
                <a:gd name="T11" fmla="*/ 972 h 1633"/>
                <a:gd name="T12" fmla="*/ 1394 w 1622"/>
                <a:gd name="T13" fmla="*/ 1511 h 1633"/>
                <a:gd name="T14" fmla="*/ 1375 w 1622"/>
                <a:gd name="T15" fmla="*/ 1545 h 1633"/>
                <a:gd name="T16" fmla="*/ 1352 w 1622"/>
                <a:gd name="T17" fmla="*/ 1576 h 1633"/>
                <a:gd name="T18" fmla="*/ 1323 w 1622"/>
                <a:gd name="T19" fmla="*/ 1599 h 1633"/>
                <a:gd name="T20" fmla="*/ 1291 w 1622"/>
                <a:gd name="T21" fmla="*/ 1618 h 1633"/>
                <a:gd name="T22" fmla="*/ 1255 w 1622"/>
                <a:gd name="T23" fmla="*/ 1629 h 1633"/>
                <a:gd name="T24" fmla="*/ 1219 w 1622"/>
                <a:gd name="T25" fmla="*/ 1633 h 1633"/>
                <a:gd name="T26" fmla="*/ 1179 w 1622"/>
                <a:gd name="T27" fmla="*/ 1629 h 1633"/>
                <a:gd name="T28" fmla="*/ 607 w 1622"/>
                <a:gd name="T29" fmla="*/ 1522 h 1633"/>
                <a:gd name="T30" fmla="*/ 567 w 1622"/>
                <a:gd name="T31" fmla="*/ 1511 h 1633"/>
                <a:gd name="T32" fmla="*/ 531 w 1622"/>
                <a:gd name="T33" fmla="*/ 1490 h 1633"/>
                <a:gd name="T34" fmla="*/ 499 w 1622"/>
                <a:gd name="T35" fmla="*/ 1461 h 1633"/>
                <a:gd name="T36" fmla="*/ 474 w 1622"/>
                <a:gd name="T37" fmla="*/ 1427 h 1633"/>
                <a:gd name="T38" fmla="*/ 0 w 1622"/>
                <a:gd name="T39" fmla="*/ 564 h 1633"/>
                <a:gd name="T40" fmla="*/ 31 w 1622"/>
                <a:gd name="T41" fmla="*/ 528 h 1633"/>
                <a:gd name="T42" fmla="*/ 128 w 1622"/>
                <a:gd name="T43" fmla="*/ 568 h 1633"/>
                <a:gd name="T44" fmla="*/ 213 w 1622"/>
                <a:gd name="T45" fmla="*/ 598 h 1633"/>
                <a:gd name="T46" fmla="*/ 303 w 1622"/>
                <a:gd name="T47" fmla="*/ 615 h 1633"/>
                <a:gd name="T48" fmla="*/ 394 w 1622"/>
                <a:gd name="T49" fmla="*/ 621 h 1633"/>
                <a:gd name="T50" fmla="*/ 478 w 1622"/>
                <a:gd name="T51" fmla="*/ 615 h 1633"/>
                <a:gd name="T52" fmla="*/ 560 w 1622"/>
                <a:gd name="T53" fmla="*/ 600 h 1633"/>
                <a:gd name="T54" fmla="*/ 640 w 1622"/>
                <a:gd name="T55" fmla="*/ 575 h 1633"/>
                <a:gd name="T56" fmla="*/ 714 w 1622"/>
                <a:gd name="T57" fmla="*/ 543 h 1633"/>
                <a:gd name="T58" fmla="*/ 785 w 1622"/>
                <a:gd name="T59" fmla="*/ 501 h 1633"/>
                <a:gd name="T60" fmla="*/ 849 w 1622"/>
                <a:gd name="T61" fmla="*/ 451 h 1633"/>
                <a:gd name="T62" fmla="*/ 908 w 1622"/>
                <a:gd name="T63" fmla="*/ 394 h 1633"/>
                <a:gd name="T64" fmla="*/ 960 w 1622"/>
                <a:gd name="T65" fmla="*/ 331 h 1633"/>
                <a:gd name="T66" fmla="*/ 1005 w 1622"/>
                <a:gd name="T67" fmla="*/ 261 h 1633"/>
                <a:gd name="T68" fmla="*/ 1042 w 1622"/>
                <a:gd name="T69" fmla="*/ 187 h 1633"/>
                <a:gd name="T70" fmla="*/ 1068 w 1622"/>
                <a:gd name="T71" fmla="*/ 107 h 1633"/>
                <a:gd name="T72" fmla="*/ 1097 w 1622"/>
                <a:gd name="T73" fmla="*/ 4 h 1633"/>
                <a:gd name="T74" fmla="*/ 1154 w 1622"/>
                <a:gd name="T75"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633">
                  <a:moveTo>
                    <a:pt x="1154" y="0"/>
                  </a:moveTo>
                  <a:lnTo>
                    <a:pt x="1599" y="808"/>
                  </a:lnTo>
                  <a:lnTo>
                    <a:pt x="1615" y="846"/>
                  </a:lnTo>
                  <a:lnTo>
                    <a:pt x="1622" y="888"/>
                  </a:lnTo>
                  <a:lnTo>
                    <a:pt x="1620" y="930"/>
                  </a:lnTo>
                  <a:lnTo>
                    <a:pt x="1609" y="972"/>
                  </a:lnTo>
                  <a:lnTo>
                    <a:pt x="1394" y="1511"/>
                  </a:lnTo>
                  <a:lnTo>
                    <a:pt x="1375" y="1545"/>
                  </a:lnTo>
                  <a:lnTo>
                    <a:pt x="1352" y="1576"/>
                  </a:lnTo>
                  <a:lnTo>
                    <a:pt x="1323" y="1599"/>
                  </a:lnTo>
                  <a:lnTo>
                    <a:pt x="1291" y="1618"/>
                  </a:lnTo>
                  <a:lnTo>
                    <a:pt x="1255" y="1629"/>
                  </a:lnTo>
                  <a:lnTo>
                    <a:pt x="1219" y="1633"/>
                  </a:lnTo>
                  <a:lnTo>
                    <a:pt x="1179" y="1629"/>
                  </a:lnTo>
                  <a:lnTo>
                    <a:pt x="607" y="1522"/>
                  </a:lnTo>
                  <a:lnTo>
                    <a:pt x="567" y="1511"/>
                  </a:lnTo>
                  <a:lnTo>
                    <a:pt x="531" y="1490"/>
                  </a:lnTo>
                  <a:lnTo>
                    <a:pt x="499" y="1461"/>
                  </a:lnTo>
                  <a:lnTo>
                    <a:pt x="474" y="1427"/>
                  </a:lnTo>
                  <a:lnTo>
                    <a:pt x="0" y="564"/>
                  </a:lnTo>
                  <a:lnTo>
                    <a:pt x="31" y="528"/>
                  </a:lnTo>
                  <a:lnTo>
                    <a:pt x="128" y="568"/>
                  </a:lnTo>
                  <a:lnTo>
                    <a:pt x="213" y="598"/>
                  </a:lnTo>
                  <a:lnTo>
                    <a:pt x="303" y="615"/>
                  </a:lnTo>
                  <a:lnTo>
                    <a:pt x="394" y="621"/>
                  </a:lnTo>
                  <a:lnTo>
                    <a:pt x="478" y="615"/>
                  </a:lnTo>
                  <a:lnTo>
                    <a:pt x="560" y="600"/>
                  </a:lnTo>
                  <a:lnTo>
                    <a:pt x="640" y="575"/>
                  </a:lnTo>
                  <a:lnTo>
                    <a:pt x="714" y="543"/>
                  </a:lnTo>
                  <a:lnTo>
                    <a:pt x="785" y="501"/>
                  </a:lnTo>
                  <a:lnTo>
                    <a:pt x="849" y="451"/>
                  </a:lnTo>
                  <a:lnTo>
                    <a:pt x="908" y="394"/>
                  </a:lnTo>
                  <a:lnTo>
                    <a:pt x="960" y="331"/>
                  </a:lnTo>
                  <a:lnTo>
                    <a:pt x="1005" y="261"/>
                  </a:lnTo>
                  <a:lnTo>
                    <a:pt x="1042" y="187"/>
                  </a:lnTo>
                  <a:lnTo>
                    <a:pt x="1068" y="107"/>
                  </a:lnTo>
                  <a:lnTo>
                    <a:pt x="1097" y="4"/>
                  </a:lnTo>
                  <a:lnTo>
                    <a:pt x="1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24">
              <a:extLst>
                <a:ext uri="{FF2B5EF4-FFF2-40B4-BE49-F238E27FC236}">
                  <a16:creationId xmlns:a16="http://schemas.microsoft.com/office/drawing/2014/main" id="{1FF3F6CF-CC81-4E51-A40E-859F6726917F}"/>
                </a:ext>
              </a:extLst>
            </p:cNvPr>
            <p:cNvSpPr>
              <a:spLocks/>
            </p:cNvSpPr>
            <p:nvPr/>
          </p:nvSpPr>
          <p:spPr bwMode="auto">
            <a:xfrm>
              <a:off x="4649" y="3135"/>
              <a:ext cx="818" cy="804"/>
            </a:xfrm>
            <a:custGeom>
              <a:avLst/>
              <a:gdLst>
                <a:gd name="T0" fmla="*/ 454 w 1636"/>
                <a:gd name="T1" fmla="*/ 0 h 1608"/>
                <a:gd name="T2" fmla="*/ 556 w 1636"/>
                <a:gd name="T3" fmla="*/ 3 h 1608"/>
                <a:gd name="T4" fmla="*/ 585 w 1636"/>
                <a:gd name="T5" fmla="*/ 104 h 1608"/>
                <a:gd name="T6" fmla="*/ 614 w 1636"/>
                <a:gd name="T7" fmla="*/ 182 h 1608"/>
                <a:gd name="T8" fmla="*/ 650 w 1636"/>
                <a:gd name="T9" fmla="*/ 257 h 1608"/>
                <a:gd name="T10" fmla="*/ 695 w 1636"/>
                <a:gd name="T11" fmla="*/ 323 h 1608"/>
                <a:gd name="T12" fmla="*/ 747 w 1636"/>
                <a:gd name="T13" fmla="*/ 386 h 1608"/>
                <a:gd name="T14" fmla="*/ 806 w 1636"/>
                <a:gd name="T15" fmla="*/ 442 h 1608"/>
                <a:gd name="T16" fmla="*/ 871 w 1636"/>
                <a:gd name="T17" fmla="*/ 491 h 1608"/>
                <a:gd name="T18" fmla="*/ 941 w 1636"/>
                <a:gd name="T19" fmla="*/ 531 h 1608"/>
                <a:gd name="T20" fmla="*/ 1015 w 1636"/>
                <a:gd name="T21" fmla="*/ 564 h 1608"/>
                <a:gd name="T22" fmla="*/ 1093 w 1636"/>
                <a:gd name="T23" fmla="*/ 588 h 1608"/>
                <a:gd name="T24" fmla="*/ 1173 w 1636"/>
                <a:gd name="T25" fmla="*/ 604 h 1608"/>
                <a:gd name="T26" fmla="*/ 1257 w 1636"/>
                <a:gd name="T27" fmla="*/ 607 h 1608"/>
                <a:gd name="T28" fmla="*/ 1328 w 1636"/>
                <a:gd name="T29" fmla="*/ 604 h 1608"/>
                <a:gd name="T30" fmla="*/ 1398 w 1636"/>
                <a:gd name="T31" fmla="*/ 594 h 1608"/>
                <a:gd name="T32" fmla="*/ 1467 w 1636"/>
                <a:gd name="T33" fmla="*/ 575 h 1608"/>
                <a:gd name="T34" fmla="*/ 1533 w 1636"/>
                <a:gd name="T35" fmla="*/ 550 h 1608"/>
                <a:gd name="T36" fmla="*/ 1632 w 1636"/>
                <a:gd name="T37" fmla="*/ 510 h 1608"/>
                <a:gd name="T38" fmla="*/ 1636 w 1636"/>
                <a:gd name="T39" fmla="*/ 514 h 1608"/>
                <a:gd name="T40" fmla="*/ 1149 w 1636"/>
                <a:gd name="T41" fmla="*/ 1402 h 1608"/>
                <a:gd name="T42" fmla="*/ 1124 w 1636"/>
                <a:gd name="T43" fmla="*/ 1436 h 1608"/>
                <a:gd name="T44" fmla="*/ 1093 w 1636"/>
                <a:gd name="T45" fmla="*/ 1465 h 1608"/>
                <a:gd name="T46" fmla="*/ 1055 w 1636"/>
                <a:gd name="T47" fmla="*/ 1486 h 1608"/>
                <a:gd name="T48" fmla="*/ 1015 w 1636"/>
                <a:gd name="T49" fmla="*/ 1497 h 1608"/>
                <a:gd name="T50" fmla="*/ 444 w 1636"/>
                <a:gd name="T51" fmla="*/ 1604 h 1608"/>
                <a:gd name="T52" fmla="*/ 406 w 1636"/>
                <a:gd name="T53" fmla="*/ 1608 h 1608"/>
                <a:gd name="T54" fmla="*/ 368 w 1636"/>
                <a:gd name="T55" fmla="*/ 1602 h 1608"/>
                <a:gd name="T56" fmla="*/ 334 w 1636"/>
                <a:gd name="T57" fmla="*/ 1591 h 1608"/>
                <a:gd name="T58" fmla="*/ 301 w 1636"/>
                <a:gd name="T59" fmla="*/ 1573 h 1608"/>
                <a:gd name="T60" fmla="*/ 273 w 1636"/>
                <a:gd name="T61" fmla="*/ 1551 h 1608"/>
                <a:gd name="T62" fmla="*/ 248 w 1636"/>
                <a:gd name="T63" fmla="*/ 1520 h 1608"/>
                <a:gd name="T64" fmla="*/ 231 w 1636"/>
                <a:gd name="T65" fmla="*/ 1486 h 1608"/>
                <a:gd name="T66" fmla="*/ 14 w 1636"/>
                <a:gd name="T67" fmla="*/ 947 h 1608"/>
                <a:gd name="T68" fmla="*/ 2 w 1636"/>
                <a:gd name="T69" fmla="*/ 905 h 1608"/>
                <a:gd name="T70" fmla="*/ 0 w 1636"/>
                <a:gd name="T71" fmla="*/ 863 h 1608"/>
                <a:gd name="T72" fmla="*/ 8 w 1636"/>
                <a:gd name="T73" fmla="*/ 821 h 1608"/>
                <a:gd name="T74" fmla="*/ 23 w 1636"/>
                <a:gd name="T75" fmla="*/ 783 h 1608"/>
                <a:gd name="T76" fmla="*/ 454 w 1636"/>
                <a:gd name="T7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6" h="1608">
                  <a:moveTo>
                    <a:pt x="454" y="0"/>
                  </a:moveTo>
                  <a:lnTo>
                    <a:pt x="556" y="3"/>
                  </a:lnTo>
                  <a:lnTo>
                    <a:pt x="585" y="104"/>
                  </a:lnTo>
                  <a:lnTo>
                    <a:pt x="614" y="182"/>
                  </a:lnTo>
                  <a:lnTo>
                    <a:pt x="650" y="257"/>
                  </a:lnTo>
                  <a:lnTo>
                    <a:pt x="695" y="323"/>
                  </a:lnTo>
                  <a:lnTo>
                    <a:pt x="747" y="386"/>
                  </a:lnTo>
                  <a:lnTo>
                    <a:pt x="806" y="442"/>
                  </a:lnTo>
                  <a:lnTo>
                    <a:pt x="871" y="491"/>
                  </a:lnTo>
                  <a:lnTo>
                    <a:pt x="941" y="531"/>
                  </a:lnTo>
                  <a:lnTo>
                    <a:pt x="1015" y="564"/>
                  </a:lnTo>
                  <a:lnTo>
                    <a:pt x="1093" y="588"/>
                  </a:lnTo>
                  <a:lnTo>
                    <a:pt x="1173" y="604"/>
                  </a:lnTo>
                  <a:lnTo>
                    <a:pt x="1257" y="607"/>
                  </a:lnTo>
                  <a:lnTo>
                    <a:pt x="1328" y="604"/>
                  </a:lnTo>
                  <a:lnTo>
                    <a:pt x="1398" y="594"/>
                  </a:lnTo>
                  <a:lnTo>
                    <a:pt x="1467" y="575"/>
                  </a:lnTo>
                  <a:lnTo>
                    <a:pt x="1533" y="550"/>
                  </a:lnTo>
                  <a:lnTo>
                    <a:pt x="1632" y="510"/>
                  </a:lnTo>
                  <a:lnTo>
                    <a:pt x="1636" y="514"/>
                  </a:lnTo>
                  <a:lnTo>
                    <a:pt x="1149" y="1402"/>
                  </a:lnTo>
                  <a:lnTo>
                    <a:pt x="1124" y="1436"/>
                  </a:lnTo>
                  <a:lnTo>
                    <a:pt x="1093" y="1465"/>
                  </a:lnTo>
                  <a:lnTo>
                    <a:pt x="1055" y="1486"/>
                  </a:lnTo>
                  <a:lnTo>
                    <a:pt x="1015" y="1497"/>
                  </a:lnTo>
                  <a:lnTo>
                    <a:pt x="444" y="1604"/>
                  </a:lnTo>
                  <a:lnTo>
                    <a:pt x="406" y="1608"/>
                  </a:lnTo>
                  <a:lnTo>
                    <a:pt x="368" y="1602"/>
                  </a:lnTo>
                  <a:lnTo>
                    <a:pt x="334" y="1591"/>
                  </a:lnTo>
                  <a:lnTo>
                    <a:pt x="301" y="1573"/>
                  </a:lnTo>
                  <a:lnTo>
                    <a:pt x="273" y="1551"/>
                  </a:lnTo>
                  <a:lnTo>
                    <a:pt x="248" y="1520"/>
                  </a:lnTo>
                  <a:lnTo>
                    <a:pt x="231" y="1486"/>
                  </a:lnTo>
                  <a:lnTo>
                    <a:pt x="14" y="947"/>
                  </a:lnTo>
                  <a:lnTo>
                    <a:pt x="2" y="905"/>
                  </a:lnTo>
                  <a:lnTo>
                    <a:pt x="0" y="863"/>
                  </a:lnTo>
                  <a:lnTo>
                    <a:pt x="8" y="821"/>
                  </a:lnTo>
                  <a:lnTo>
                    <a:pt x="23" y="78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25">
              <a:extLst>
                <a:ext uri="{FF2B5EF4-FFF2-40B4-BE49-F238E27FC236}">
                  <a16:creationId xmlns:a16="http://schemas.microsoft.com/office/drawing/2014/main" id="{66282C00-CB99-403A-9532-4F5D6C6A2AD8}"/>
                </a:ext>
              </a:extLst>
            </p:cNvPr>
            <p:cNvSpPr>
              <a:spLocks/>
            </p:cNvSpPr>
            <p:nvPr/>
          </p:nvSpPr>
          <p:spPr bwMode="auto">
            <a:xfrm>
              <a:off x="5189" y="1451"/>
              <a:ext cx="1079" cy="1115"/>
            </a:xfrm>
            <a:custGeom>
              <a:avLst/>
              <a:gdLst>
                <a:gd name="T0" fmla="*/ 1245 w 2157"/>
                <a:gd name="T1" fmla="*/ 7 h 2229"/>
                <a:gd name="T2" fmla="*/ 1337 w 2157"/>
                <a:gd name="T3" fmla="*/ 49 h 2229"/>
                <a:gd name="T4" fmla="*/ 1409 w 2157"/>
                <a:gd name="T5" fmla="*/ 146 h 2229"/>
                <a:gd name="T6" fmla="*/ 1426 w 2157"/>
                <a:gd name="T7" fmla="*/ 320 h 2229"/>
                <a:gd name="T8" fmla="*/ 1361 w 2157"/>
                <a:gd name="T9" fmla="*/ 579 h 2229"/>
                <a:gd name="T10" fmla="*/ 1321 w 2157"/>
                <a:gd name="T11" fmla="*/ 773 h 2229"/>
                <a:gd name="T12" fmla="*/ 1329 w 2157"/>
                <a:gd name="T13" fmla="*/ 863 h 2229"/>
                <a:gd name="T14" fmla="*/ 1359 w 2157"/>
                <a:gd name="T15" fmla="*/ 888 h 2229"/>
                <a:gd name="T16" fmla="*/ 1382 w 2157"/>
                <a:gd name="T17" fmla="*/ 886 h 2229"/>
                <a:gd name="T18" fmla="*/ 1483 w 2157"/>
                <a:gd name="T19" fmla="*/ 865 h 2229"/>
                <a:gd name="T20" fmla="*/ 1592 w 2157"/>
                <a:gd name="T21" fmla="*/ 846 h 2229"/>
                <a:gd name="T22" fmla="*/ 1784 w 2157"/>
                <a:gd name="T23" fmla="*/ 834 h 2229"/>
                <a:gd name="T24" fmla="*/ 1978 w 2157"/>
                <a:gd name="T25" fmla="*/ 867 h 2229"/>
                <a:gd name="T26" fmla="*/ 2100 w 2157"/>
                <a:gd name="T27" fmla="*/ 977 h 2229"/>
                <a:gd name="T28" fmla="*/ 2112 w 2157"/>
                <a:gd name="T29" fmla="*/ 1101 h 2229"/>
                <a:gd name="T30" fmla="*/ 2083 w 2157"/>
                <a:gd name="T31" fmla="*/ 1173 h 2229"/>
                <a:gd name="T32" fmla="*/ 2102 w 2157"/>
                <a:gd name="T33" fmla="*/ 1200 h 2229"/>
                <a:gd name="T34" fmla="*/ 2150 w 2157"/>
                <a:gd name="T35" fmla="*/ 1292 h 2229"/>
                <a:gd name="T36" fmla="*/ 2136 w 2157"/>
                <a:gd name="T37" fmla="*/ 1435 h 2229"/>
                <a:gd name="T38" fmla="*/ 2087 w 2157"/>
                <a:gd name="T39" fmla="*/ 1534 h 2229"/>
                <a:gd name="T40" fmla="*/ 2110 w 2157"/>
                <a:gd name="T41" fmla="*/ 1631 h 2229"/>
                <a:gd name="T42" fmla="*/ 2068 w 2157"/>
                <a:gd name="T43" fmla="*/ 1779 h 2229"/>
                <a:gd name="T44" fmla="*/ 1995 w 2157"/>
                <a:gd name="T45" fmla="*/ 1869 h 2229"/>
                <a:gd name="T46" fmla="*/ 2001 w 2157"/>
                <a:gd name="T47" fmla="*/ 1943 h 2229"/>
                <a:gd name="T48" fmla="*/ 1963 w 2157"/>
                <a:gd name="T49" fmla="*/ 2054 h 2229"/>
                <a:gd name="T50" fmla="*/ 1832 w 2157"/>
                <a:gd name="T51" fmla="*/ 2159 h 2229"/>
                <a:gd name="T52" fmla="*/ 1571 w 2157"/>
                <a:gd name="T53" fmla="*/ 2212 h 2229"/>
                <a:gd name="T54" fmla="*/ 1230 w 2157"/>
                <a:gd name="T55" fmla="*/ 2206 h 2229"/>
                <a:gd name="T56" fmla="*/ 889 w 2157"/>
                <a:gd name="T57" fmla="*/ 2185 h 2229"/>
                <a:gd name="T58" fmla="*/ 744 w 2157"/>
                <a:gd name="T59" fmla="*/ 2079 h 2229"/>
                <a:gd name="T60" fmla="*/ 663 w 2157"/>
                <a:gd name="T61" fmla="*/ 1907 h 2229"/>
                <a:gd name="T62" fmla="*/ 625 w 2157"/>
                <a:gd name="T63" fmla="*/ 1730 h 2229"/>
                <a:gd name="T64" fmla="*/ 615 w 2157"/>
                <a:gd name="T65" fmla="*/ 1606 h 2229"/>
                <a:gd name="T66" fmla="*/ 611 w 2157"/>
                <a:gd name="T67" fmla="*/ 2090 h 2229"/>
                <a:gd name="T68" fmla="*/ 583 w 2157"/>
                <a:gd name="T69" fmla="*/ 2183 h 2229"/>
                <a:gd name="T70" fmla="*/ 505 w 2157"/>
                <a:gd name="T71" fmla="*/ 2225 h 2229"/>
                <a:gd name="T72" fmla="*/ 105 w 2157"/>
                <a:gd name="T73" fmla="*/ 2210 h 2229"/>
                <a:gd name="T74" fmla="*/ 6 w 2157"/>
                <a:gd name="T75" fmla="*/ 2084 h 2229"/>
                <a:gd name="T76" fmla="*/ 19 w 2157"/>
                <a:gd name="T77" fmla="*/ 1212 h 2229"/>
                <a:gd name="T78" fmla="*/ 145 w 2157"/>
                <a:gd name="T79" fmla="*/ 1112 h 2229"/>
                <a:gd name="T80" fmla="*/ 552 w 2157"/>
                <a:gd name="T81" fmla="*/ 1128 h 2229"/>
                <a:gd name="T82" fmla="*/ 653 w 2157"/>
                <a:gd name="T83" fmla="*/ 1027 h 2229"/>
                <a:gd name="T84" fmla="*/ 794 w 2157"/>
                <a:gd name="T85" fmla="*/ 871 h 2229"/>
                <a:gd name="T86" fmla="*/ 923 w 2157"/>
                <a:gd name="T87" fmla="*/ 655 h 2229"/>
                <a:gd name="T88" fmla="*/ 1030 w 2157"/>
                <a:gd name="T89" fmla="*/ 430 h 2229"/>
                <a:gd name="T90" fmla="*/ 1099 w 2157"/>
                <a:gd name="T91" fmla="*/ 265 h 2229"/>
                <a:gd name="T92" fmla="*/ 1116 w 2157"/>
                <a:gd name="T93" fmla="*/ 215 h 2229"/>
                <a:gd name="T94" fmla="*/ 1110 w 2157"/>
                <a:gd name="T95" fmla="*/ 137 h 2229"/>
                <a:gd name="T96" fmla="*/ 1129 w 2157"/>
                <a:gd name="T97" fmla="*/ 34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7" h="2229">
                  <a:moveTo>
                    <a:pt x="1184" y="0"/>
                  </a:moveTo>
                  <a:lnTo>
                    <a:pt x="1203" y="0"/>
                  </a:lnTo>
                  <a:lnTo>
                    <a:pt x="1222" y="4"/>
                  </a:lnTo>
                  <a:lnTo>
                    <a:pt x="1245" y="7"/>
                  </a:lnTo>
                  <a:lnTo>
                    <a:pt x="1268" y="13"/>
                  </a:lnTo>
                  <a:lnTo>
                    <a:pt x="1291" y="23"/>
                  </a:lnTo>
                  <a:lnTo>
                    <a:pt x="1314" y="34"/>
                  </a:lnTo>
                  <a:lnTo>
                    <a:pt x="1337" y="49"/>
                  </a:lnTo>
                  <a:lnTo>
                    <a:pt x="1358" y="68"/>
                  </a:lnTo>
                  <a:lnTo>
                    <a:pt x="1377" y="89"/>
                  </a:lnTo>
                  <a:lnTo>
                    <a:pt x="1394" y="116"/>
                  </a:lnTo>
                  <a:lnTo>
                    <a:pt x="1409" y="146"/>
                  </a:lnTo>
                  <a:lnTo>
                    <a:pt x="1420" y="183"/>
                  </a:lnTo>
                  <a:lnTo>
                    <a:pt x="1426" y="223"/>
                  </a:lnTo>
                  <a:lnTo>
                    <a:pt x="1430" y="268"/>
                  </a:lnTo>
                  <a:lnTo>
                    <a:pt x="1426" y="320"/>
                  </a:lnTo>
                  <a:lnTo>
                    <a:pt x="1419" y="377"/>
                  </a:lnTo>
                  <a:lnTo>
                    <a:pt x="1405" y="440"/>
                  </a:lnTo>
                  <a:lnTo>
                    <a:pt x="1384" y="510"/>
                  </a:lnTo>
                  <a:lnTo>
                    <a:pt x="1361" y="579"/>
                  </a:lnTo>
                  <a:lnTo>
                    <a:pt x="1346" y="640"/>
                  </a:lnTo>
                  <a:lnTo>
                    <a:pt x="1333" y="691"/>
                  </a:lnTo>
                  <a:lnTo>
                    <a:pt x="1325" y="735"/>
                  </a:lnTo>
                  <a:lnTo>
                    <a:pt x="1321" y="773"/>
                  </a:lnTo>
                  <a:lnTo>
                    <a:pt x="1320" y="804"/>
                  </a:lnTo>
                  <a:lnTo>
                    <a:pt x="1320" y="829"/>
                  </a:lnTo>
                  <a:lnTo>
                    <a:pt x="1323" y="848"/>
                  </a:lnTo>
                  <a:lnTo>
                    <a:pt x="1329" y="863"/>
                  </a:lnTo>
                  <a:lnTo>
                    <a:pt x="1337" y="874"/>
                  </a:lnTo>
                  <a:lnTo>
                    <a:pt x="1344" y="882"/>
                  </a:lnTo>
                  <a:lnTo>
                    <a:pt x="1352" y="886"/>
                  </a:lnTo>
                  <a:lnTo>
                    <a:pt x="1359" y="888"/>
                  </a:lnTo>
                  <a:lnTo>
                    <a:pt x="1367" y="888"/>
                  </a:lnTo>
                  <a:lnTo>
                    <a:pt x="1375" y="888"/>
                  </a:lnTo>
                  <a:lnTo>
                    <a:pt x="1379" y="886"/>
                  </a:lnTo>
                  <a:lnTo>
                    <a:pt x="1382" y="886"/>
                  </a:lnTo>
                  <a:lnTo>
                    <a:pt x="1384" y="884"/>
                  </a:lnTo>
                  <a:lnTo>
                    <a:pt x="1432" y="874"/>
                  </a:lnTo>
                  <a:lnTo>
                    <a:pt x="1478" y="865"/>
                  </a:lnTo>
                  <a:lnTo>
                    <a:pt x="1483" y="865"/>
                  </a:lnTo>
                  <a:lnTo>
                    <a:pt x="1498" y="861"/>
                  </a:lnTo>
                  <a:lnTo>
                    <a:pt x="1523" y="857"/>
                  </a:lnTo>
                  <a:lnTo>
                    <a:pt x="1554" y="851"/>
                  </a:lnTo>
                  <a:lnTo>
                    <a:pt x="1592" y="846"/>
                  </a:lnTo>
                  <a:lnTo>
                    <a:pt x="1636" y="842"/>
                  </a:lnTo>
                  <a:lnTo>
                    <a:pt x="1683" y="836"/>
                  </a:lnTo>
                  <a:lnTo>
                    <a:pt x="1733" y="834"/>
                  </a:lnTo>
                  <a:lnTo>
                    <a:pt x="1784" y="834"/>
                  </a:lnTo>
                  <a:lnTo>
                    <a:pt x="1836" y="838"/>
                  </a:lnTo>
                  <a:lnTo>
                    <a:pt x="1885" y="844"/>
                  </a:lnTo>
                  <a:lnTo>
                    <a:pt x="1935" y="853"/>
                  </a:lnTo>
                  <a:lnTo>
                    <a:pt x="1978" y="867"/>
                  </a:lnTo>
                  <a:lnTo>
                    <a:pt x="2018" y="888"/>
                  </a:lnTo>
                  <a:lnTo>
                    <a:pt x="2053" y="912"/>
                  </a:lnTo>
                  <a:lnTo>
                    <a:pt x="2081" y="945"/>
                  </a:lnTo>
                  <a:lnTo>
                    <a:pt x="2100" y="977"/>
                  </a:lnTo>
                  <a:lnTo>
                    <a:pt x="2112" y="1010"/>
                  </a:lnTo>
                  <a:lnTo>
                    <a:pt x="2115" y="1042"/>
                  </a:lnTo>
                  <a:lnTo>
                    <a:pt x="2115" y="1072"/>
                  </a:lnTo>
                  <a:lnTo>
                    <a:pt x="2112" y="1101"/>
                  </a:lnTo>
                  <a:lnTo>
                    <a:pt x="2104" y="1126"/>
                  </a:lnTo>
                  <a:lnTo>
                    <a:pt x="2096" y="1147"/>
                  </a:lnTo>
                  <a:lnTo>
                    <a:pt x="2089" y="1162"/>
                  </a:lnTo>
                  <a:lnTo>
                    <a:pt x="2083" y="1173"/>
                  </a:lnTo>
                  <a:lnTo>
                    <a:pt x="2081" y="1175"/>
                  </a:lnTo>
                  <a:lnTo>
                    <a:pt x="2083" y="1179"/>
                  </a:lnTo>
                  <a:lnTo>
                    <a:pt x="2091" y="1187"/>
                  </a:lnTo>
                  <a:lnTo>
                    <a:pt x="2102" y="1200"/>
                  </a:lnTo>
                  <a:lnTo>
                    <a:pt x="2115" y="1217"/>
                  </a:lnTo>
                  <a:lnTo>
                    <a:pt x="2129" y="1238"/>
                  </a:lnTo>
                  <a:lnTo>
                    <a:pt x="2140" y="1263"/>
                  </a:lnTo>
                  <a:lnTo>
                    <a:pt x="2150" y="1292"/>
                  </a:lnTo>
                  <a:lnTo>
                    <a:pt x="2157" y="1324"/>
                  </a:lnTo>
                  <a:lnTo>
                    <a:pt x="2157" y="1358"/>
                  </a:lnTo>
                  <a:lnTo>
                    <a:pt x="2152" y="1396"/>
                  </a:lnTo>
                  <a:lnTo>
                    <a:pt x="2136" y="1435"/>
                  </a:lnTo>
                  <a:lnTo>
                    <a:pt x="2114" y="1476"/>
                  </a:lnTo>
                  <a:lnTo>
                    <a:pt x="2079" y="1518"/>
                  </a:lnTo>
                  <a:lnTo>
                    <a:pt x="2081" y="1522"/>
                  </a:lnTo>
                  <a:lnTo>
                    <a:pt x="2087" y="1534"/>
                  </a:lnTo>
                  <a:lnTo>
                    <a:pt x="2093" y="1551"/>
                  </a:lnTo>
                  <a:lnTo>
                    <a:pt x="2100" y="1572"/>
                  </a:lnTo>
                  <a:lnTo>
                    <a:pt x="2106" y="1600"/>
                  </a:lnTo>
                  <a:lnTo>
                    <a:pt x="2110" y="1631"/>
                  </a:lnTo>
                  <a:lnTo>
                    <a:pt x="2110" y="1665"/>
                  </a:lnTo>
                  <a:lnTo>
                    <a:pt x="2104" y="1701"/>
                  </a:lnTo>
                  <a:lnTo>
                    <a:pt x="2091" y="1741"/>
                  </a:lnTo>
                  <a:lnTo>
                    <a:pt x="2068" y="1779"/>
                  </a:lnTo>
                  <a:lnTo>
                    <a:pt x="2035" y="1819"/>
                  </a:lnTo>
                  <a:lnTo>
                    <a:pt x="1992" y="1858"/>
                  </a:lnTo>
                  <a:lnTo>
                    <a:pt x="1992" y="1859"/>
                  </a:lnTo>
                  <a:lnTo>
                    <a:pt x="1995" y="1869"/>
                  </a:lnTo>
                  <a:lnTo>
                    <a:pt x="1997" y="1882"/>
                  </a:lnTo>
                  <a:lnTo>
                    <a:pt x="1999" y="1899"/>
                  </a:lnTo>
                  <a:lnTo>
                    <a:pt x="2001" y="1920"/>
                  </a:lnTo>
                  <a:lnTo>
                    <a:pt x="2001" y="1943"/>
                  </a:lnTo>
                  <a:lnTo>
                    <a:pt x="1997" y="1970"/>
                  </a:lnTo>
                  <a:lnTo>
                    <a:pt x="1992" y="1997"/>
                  </a:lnTo>
                  <a:lnTo>
                    <a:pt x="1980" y="2025"/>
                  </a:lnTo>
                  <a:lnTo>
                    <a:pt x="1963" y="2054"/>
                  </a:lnTo>
                  <a:lnTo>
                    <a:pt x="1942" y="2082"/>
                  </a:lnTo>
                  <a:lnTo>
                    <a:pt x="1914" y="2109"/>
                  </a:lnTo>
                  <a:lnTo>
                    <a:pt x="1876" y="2134"/>
                  </a:lnTo>
                  <a:lnTo>
                    <a:pt x="1832" y="2159"/>
                  </a:lnTo>
                  <a:lnTo>
                    <a:pt x="1776" y="2178"/>
                  </a:lnTo>
                  <a:lnTo>
                    <a:pt x="1712" y="2195"/>
                  </a:lnTo>
                  <a:lnTo>
                    <a:pt x="1645" y="2206"/>
                  </a:lnTo>
                  <a:lnTo>
                    <a:pt x="1571" y="2212"/>
                  </a:lnTo>
                  <a:lnTo>
                    <a:pt x="1493" y="2214"/>
                  </a:lnTo>
                  <a:lnTo>
                    <a:pt x="1415" y="2212"/>
                  </a:lnTo>
                  <a:lnTo>
                    <a:pt x="1337" y="2206"/>
                  </a:lnTo>
                  <a:lnTo>
                    <a:pt x="1230" y="2206"/>
                  </a:lnTo>
                  <a:lnTo>
                    <a:pt x="1127" y="2204"/>
                  </a:lnTo>
                  <a:lnTo>
                    <a:pt x="1028" y="2201"/>
                  </a:lnTo>
                  <a:lnTo>
                    <a:pt x="937" y="2195"/>
                  </a:lnTo>
                  <a:lnTo>
                    <a:pt x="889" y="2185"/>
                  </a:lnTo>
                  <a:lnTo>
                    <a:pt x="847" y="2168"/>
                  </a:lnTo>
                  <a:lnTo>
                    <a:pt x="807" y="2143"/>
                  </a:lnTo>
                  <a:lnTo>
                    <a:pt x="775" y="2113"/>
                  </a:lnTo>
                  <a:lnTo>
                    <a:pt x="744" y="2079"/>
                  </a:lnTo>
                  <a:lnTo>
                    <a:pt x="718" y="2039"/>
                  </a:lnTo>
                  <a:lnTo>
                    <a:pt x="697" y="1997"/>
                  </a:lnTo>
                  <a:lnTo>
                    <a:pt x="678" y="1953"/>
                  </a:lnTo>
                  <a:lnTo>
                    <a:pt x="663" y="1907"/>
                  </a:lnTo>
                  <a:lnTo>
                    <a:pt x="649" y="1861"/>
                  </a:lnTo>
                  <a:lnTo>
                    <a:pt x="640" y="1816"/>
                  </a:lnTo>
                  <a:lnTo>
                    <a:pt x="630" y="1772"/>
                  </a:lnTo>
                  <a:lnTo>
                    <a:pt x="625" y="1730"/>
                  </a:lnTo>
                  <a:lnTo>
                    <a:pt x="621" y="1692"/>
                  </a:lnTo>
                  <a:lnTo>
                    <a:pt x="617" y="1657"/>
                  </a:lnTo>
                  <a:lnTo>
                    <a:pt x="615" y="1629"/>
                  </a:lnTo>
                  <a:lnTo>
                    <a:pt x="615" y="1606"/>
                  </a:lnTo>
                  <a:lnTo>
                    <a:pt x="613" y="1593"/>
                  </a:lnTo>
                  <a:lnTo>
                    <a:pt x="613" y="1585"/>
                  </a:lnTo>
                  <a:lnTo>
                    <a:pt x="613" y="2050"/>
                  </a:lnTo>
                  <a:lnTo>
                    <a:pt x="611" y="2090"/>
                  </a:lnTo>
                  <a:lnTo>
                    <a:pt x="607" y="2122"/>
                  </a:lnTo>
                  <a:lnTo>
                    <a:pt x="600" y="2149"/>
                  </a:lnTo>
                  <a:lnTo>
                    <a:pt x="590" y="2168"/>
                  </a:lnTo>
                  <a:lnTo>
                    <a:pt x="583" y="2183"/>
                  </a:lnTo>
                  <a:lnTo>
                    <a:pt x="575" y="2191"/>
                  </a:lnTo>
                  <a:lnTo>
                    <a:pt x="571" y="2197"/>
                  </a:lnTo>
                  <a:lnTo>
                    <a:pt x="539" y="2214"/>
                  </a:lnTo>
                  <a:lnTo>
                    <a:pt x="505" y="2225"/>
                  </a:lnTo>
                  <a:lnTo>
                    <a:pt x="466" y="2229"/>
                  </a:lnTo>
                  <a:lnTo>
                    <a:pt x="187" y="2229"/>
                  </a:lnTo>
                  <a:lnTo>
                    <a:pt x="145" y="2223"/>
                  </a:lnTo>
                  <a:lnTo>
                    <a:pt x="105" y="2210"/>
                  </a:lnTo>
                  <a:lnTo>
                    <a:pt x="70" y="2187"/>
                  </a:lnTo>
                  <a:lnTo>
                    <a:pt x="42" y="2159"/>
                  </a:lnTo>
                  <a:lnTo>
                    <a:pt x="19" y="2124"/>
                  </a:lnTo>
                  <a:lnTo>
                    <a:pt x="6" y="2084"/>
                  </a:lnTo>
                  <a:lnTo>
                    <a:pt x="0" y="2042"/>
                  </a:lnTo>
                  <a:lnTo>
                    <a:pt x="0" y="1294"/>
                  </a:lnTo>
                  <a:lnTo>
                    <a:pt x="6" y="1252"/>
                  </a:lnTo>
                  <a:lnTo>
                    <a:pt x="19" y="1212"/>
                  </a:lnTo>
                  <a:lnTo>
                    <a:pt x="40" y="1177"/>
                  </a:lnTo>
                  <a:lnTo>
                    <a:pt x="70" y="1149"/>
                  </a:lnTo>
                  <a:lnTo>
                    <a:pt x="105" y="1126"/>
                  </a:lnTo>
                  <a:lnTo>
                    <a:pt x="145" y="1112"/>
                  </a:lnTo>
                  <a:lnTo>
                    <a:pt x="187" y="1107"/>
                  </a:lnTo>
                  <a:lnTo>
                    <a:pt x="466" y="1107"/>
                  </a:lnTo>
                  <a:lnTo>
                    <a:pt x="512" y="1112"/>
                  </a:lnTo>
                  <a:lnTo>
                    <a:pt x="552" y="1128"/>
                  </a:lnTo>
                  <a:lnTo>
                    <a:pt x="588" y="1153"/>
                  </a:lnTo>
                  <a:lnTo>
                    <a:pt x="604" y="1114"/>
                  </a:lnTo>
                  <a:lnTo>
                    <a:pt x="625" y="1072"/>
                  </a:lnTo>
                  <a:lnTo>
                    <a:pt x="653" y="1027"/>
                  </a:lnTo>
                  <a:lnTo>
                    <a:pt x="689" y="981"/>
                  </a:lnTo>
                  <a:lnTo>
                    <a:pt x="724" y="951"/>
                  </a:lnTo>
                  <a:lnTo>
                    <a:pt x="760" y="914"/>
                  </a:lnTo>
                  <a:lnTo>
                    <a:pt x="794" y="871"/>
                  </a:lnTo>
                  <a:lnTo>
                    <a:pt x="828" y="821"/>
                  </a:lnTo>
                  <a:lnTo>
                    <a:pt x="861" y="768"/>
                  </a:lnTo>
                  <a:lnTo>
                    <a:pt x="893" y="712"/>
                  </a:lnTo>
                  <a:lnTo>
                    <a:pt x="923" y="655"/>
                  </a:lnTo>
                  <a:lnTo>
                    <a:pt x="954" y="598"/>
                  </a:lnTo>
                  <a:lnTo>
                    <a:pt x="981" y="541"/>
                  </a:lnTo>
                  <a:lnTo>
                    <a:pt x="1007" y="484"/>
                  </a:lnTo>
                  <a:lnTo>
                    <a:pt x="1030" y="430"/>
                  </a:lnTo>
                  <a:lnTo>
                    <a:pt x="1053" y="381"/>
                  </a:lnTo>
                  <a:lnTo>
                    <a:pt x="1070" y="335"/>
                  </a:lnTo>
                  <a:lnTo>
                    <a:pt x="1087" y="297"/>
                  </a:lnTo>
                  <a:lnTo>
                    <a:pt x="1099" y="265"/>
                  </a:lnTo>
                  <a:lnTo>
                    <a:pt x="1108" y="240"/>
                  </a:lnTo>
                  <a:lnTo>
                    <a:pt x="1114" y="225"/>
                  </a:lnTo>
                  <a:lnTo>
                    <a:pt x="1116" y="219"/>
                  </a:lnTo>
                  <a:lnTo>
                    <a:pt x="1116" y="215"/>
                  </a:lnTo>
                  <a:lnTo>
                    <a:pt x="1114" y="202"/>
                  </a:lnTo>
                  <a:lnTo>
                    <a:pt x="1112" y="185"/>
                  </a:lnTo>
                  <a:lnTo>
                    <a:pt x="1112" y="162"/>
                  </a:lnTo>
                  <a:lnTo>
                    <a:pt x="1110" y="137"/>
                  </a:lnTo>
                  <a:lnTo>
                    <a:pt x="1112" y="110"/>
                  </a:lnTo>
                  <a:lnTo>
                    <a:pt x="1116" y="82"/>
                  </a:lnTo>
                  <a:lnTo>
                    <a:pt x="1121" y="57"/>
                  </a:lnTo>
                  <a:lnTo>
                    <a:pt x="1129" y="34"/>
                  </a:lnTo>
                  <a:lnTo>
                    <a:pt x="1144" y="17"/>
                  </a:lnTo>
                  <a:lnTo>
                    <a:pt x="1161" y="4"/>
                  </a:lnTo>
                  <a:lnTo>
                    <a:pt x="11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a:extLst>
              <a:ext uri="{FF2B5EF4-FFF2-40B4-BE49-F238E27FC236}">
                <a16:creationId xmlns:a16="http://schemas.microsoft.com/office/drawing/2014/main" id="{EB65AD68-ECC7-4408-A39C-6AE1A6A849F3}"/>
              </a:ext>
            </a:extLst>
          </p:cNvPr>
          <p:cNvPicPr>
            <a:picLocks noChangeAspect="1"/>
          </p:cNvPicPr>
          <p:nvPr/>
        </p:nvPicPr>
        <p:blipFill rotWithShape="1">
          <a:blip r:embed="rId3">
            <a:extLst>
              <a:ext uri="{28A0092B-C50C-407E-A947-70E740481C1C}">
                <a14:useLocalDpi xmlns:a14="http://schemas.microsoft.com/office/drawing/2010/main" val="0"/>
              </a:ext>
            </a:extLst>
          </a:blip>
          <a:srcRect t="40422" b="13313"/>
          <a:stretch/>
        </p:blipFill>
        <p:spPr>
          <a:xfrm>
            <a:off x="-2" y="3816944"/>
            <a:ext cx="12192000" cy="3170099"/>
          </a:xfrm>
          <a:prstGeom prst="rect">
            <a:avLst/>
          </a:prstGeom>
        </p:spPr>
      </p:pic>
      <p:pic>
        <p:nvPicPr>
          <p:cNvPr id="21" name="Picture 20">
            <a:extLst>
              <a:ext uri="{FF2B5EF4-FFF2-40B4-BE49-F238E27FC236}">
                <a16:creationId xmlns:a16="http://schemas.microsoft.com/office/drawing/2014/main" id="{31DDFF5A-91F3-4849-85E8-69A2DB72B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7796" y="169288"/>
            <a:ext cx="3809524" cy="3809524"/>
          </a:xfrm>
          <a:prstGeom prst="rect">
            <a:avLst/>
          </a:prstGeom>
        </p:spPr>
      </p:pic>
    </p:spTree>
    <p:extLst>
      <p:ext uri="{BB962C8B-B14F-4D97-AF65-F5344CB8AC3E}">
        <p14:creationId xmlns:p14="http://schemas.microsoft.com/office/powerpoint/2010/main" val="2942830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72DFE50-E4AD-4D6C-A7E8-8ACFAB11EB3B}"/>
              </a:ext>
            </a:extLst>
          </p:cNvPr>
          <p:cNvSpPr/>
          <p:nvPr/>
        </p:nvSpPr>
        <p:spPr>
          <a:xfrm flipH="1">
            <a:off x="5695950" y="-1381506"/>
            <a:ext cx="6721602" cy="672160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435388A-B956-4331-919A-9004D4DF6F36}"/>
              </a:ext>
            </a:extLst>
          </p:cNvPr>
          <p:cNvSpPr/>
          <p:nvPr/>
        </p:nvSpPr>
        <p:spPr>
          <a:xfrm flipH="1">
            <a:off x="6912102" y="-886206"/>
            <a:ext cx="5706618" cy="5706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6079E2-8441-4079-BF2D-3238A0001588}"/>
              </a:ext>
            </a:extLst>
          </p:cNvPr>
          <p:cNvSpPr/>
          <p:nvPr/>
        </p:nvSpPr>
        <p:spPr>
          <a:xfrm flipH="1">
            <a:off x="7104126" y="4535424"/>
            <a:ext cx="925068" cy="9250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4B9DEF5-2159-4995-AB87-9930B7F643E7}"/>
              </a:ext>
            </a:extLst>
          </p:cNvPr>
          <p:cNvSpPr/>
          <p:nvPr/>
        </p:nvSpPr>
        <p:spPr>
          <a:xfrm flipH="1">
            <a:off x="5662422" y="3128421"/>
            <a:ext cx="925068" cy="9250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2E20B3-1A22-4614-9F59-4ED1D2955134}"/>
              </a:ext>
            </a:extLst>
          </p:cNvPr>
          <p:cNvSpPr/>
          <p:nvPr/>
        </p:nvSpPr>
        <p:spPr>
          <a:xfrm flipH="1">
            <a:off x="5181600" y="1159824"/>
            <a:ext cx="925068" cy="925068"/>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6CE9DEB-0223-4737-97BC-5A51423D9820}"/>
              </a:ext>
            </a:extLst>
          </p:cNvPr>
          <p:cNvSpPr/>
          <p:nvPr/>
        </p:nvSpPr>
        <p:spPr>
          <a:xfrm flipH="1">
            <a:off x="225474" y="3344777"/>
            <a:ext cx="5196705" cy="888705"/>
          </a:xfrm>
          <a:prstGeom prst="rect">
            <a:avLst/>
          </a:prstGeom>
        </p:spPr>
        <p:txBody>
          <a:bodyPr wrap="square">
            <a:spAutoFit/>
          </a:bodyPr>
          <a:lstStyle/>
          <a:p>
            <a:pPr algn="r">
              <a:lnSpc>
                <a:spcPct val="150000"/>
              </a:lnSpc>
            </a:pPr>
            <a:r>
              <a:rPr lang="en-US" b="1" dirty="0">
                <a:hlinkClick r:id="rId3"/>
              </a:rPr>
              <a:t>SBAM Template</a:t>
            </a:r>
            <a:br>
              <a:rPr lang="en-US" b="1" dirty="0"/>
            </a:br>
            <a:r>
              <a:rPr lang="en-US" b="1" dirty="0">
                <a:hlinkClick r:id="rId4"/>
              </a:rPr>
              <a:t>Michigan Chamber Templates</a:t>
            </a:r>
            <a:endParaRPr lang="en-US" sz="1200" dirty="0">
              <a:solidFill>
                <a:schemeClr val="bg1">
                  <a:lumMod val="65000"/>
                </a:schemeClr>
              </a:solidFill>
            </a:endParaRPr>
          </a:p>
        </p:txBody>
      </p:sp>
      <p:sp>
        <p:nvSpPr>
          <p:cNvPr id="19" name="TextBox 18">
            <a:extLst>
              <a:ext uri="{FF2B5EF4-FFF2-40B4-BE49-F238E27FC236}">
                <a16:creationId xmlns:a16="http://schemas.microsoft.com/office/drawing/2014/main" id="{856D985A-EB44-4C5F-B2B8-504E92B59EC4}"/>
              </a:ext>
            </a:extLst>
          </p:cNvPr>
          <p:cNvSpPr txBox="1"/>
          <p:nvPr/>
        </p:nvSpPr>
        <p:spPr>
          <a:xfrm flipH="1">
            <a:off x="536886" y="3114579"/>
            <a:ext cx="4957896" cy="369332"/>
          </a:xfrm>
          <a:prstGeom prst="rect">
            <a:avLst/>
          </a:prstGeom>
          <a:noFill/>
        </p:spPr>
        <p:txBody>
          <a:bodyPr wrap="none" rtlCol="0">
            <a:spAutoFit/>
          </a:bodyPr>
          <a:lstStyle/>
          <a:p>
            <a:pPr algn="r"/>
            <a:r>
              <a:rPr lang="en-US" b="1" dirty="0">
                <a:solidFill>
                  <a:schemeClr val="tx2"/>
                </a:solidFill>
              </a:rPr>
              <a:t>COVID-19 PREPAREDNESS RESPONSE PLAN</a:t>
            </a:r>
          </a:p>
        </p:txBody>
      </p:sp>
      <p:sp>
        <p:nvSpPr>
          <p:cNvPr id="21" name="TextBox 20">
            <a:extLst>
              <a:ext uri="{FF2B5EF4-FFF2-40B4-BE49-F238E27FC236}">
                <a16:creationId xmlns:a16="http://schemas.microsoft.com/office/drawing/2014/main" id="{A7908740-DBED-4FF7-8D2F-EE11179E00EF}"/>
              </a:ext>
            </a:extLst>
          </p:cNvPr>
          <p:cNvSpPr txBox="1"/>
          <p:nvPr/>
        </p:nvSpPr>
        <p:spPr>
          <a:xfrm flipH="1">
            <a:off x="1009524" y="4882931"/>
            <a:ext cx="4889031" cy="369332"/>
          </a:xfrm>
          <a:prstGeom prst="rect">
            <a:avLst/>
          </a:prstGeom>
          <a:noFill/>
        </p:spPr>
        <p:txBody>
          <a:bodyPr wrap="none" rtlCol="0">
            <a:spAutoFit/>
          </a:bodyPr>
          <a:lstStyle/>
          <a:p>
            <a:pPr algn="r"/>
            <a:r>
              <a:rPr lang="en-US" b="1" dirty="0">
                <a:solidFill>
                  <a:schemeClr val="tx2"/>
                </a:solidFill>
                <a:hlinkClick r:id="rId5"/>
              </a:rPr>
              <a:t>OSHA Guidelines on Preparing Workplaces </a:t>
            </a:r>
            <a:endParaRPr lang="en-US" b="1" dirty="0">
              <a:solidFill>
                <a:schemeClr val="tx2"/>
              </a:solidFill>
            </a:endParaRPr>
          </a:p>
        </p:txBody>
      </p:sp>
      <p:sp>
        <p:nvSpPr>
          <p:cNvPr id="23" name="TextBox 22">
            <a:extLst>
              <a:ext uri="{FF2B5EF4-FFF2-40B4-BE49-F238E27FC236}">
                <a16:creationId xmlns:a16="http://schemas.microsoft.com/office/drawing/2014/main" id="{BBA56B80-6D79-4ECE-9CC0-52597227E28A}"/>
              </a:ext>
            </a:extLst>
          </p:cNvPr>
          <p:cNvSpPr txBox="1"/>
          <p:nvPr/>
        </p:nvSpPr>
        <p:spPr>
          <a:xfrm flipH="1">
            <a:off x="1009524" y="5230606"/>
            <a:ext cx="5902578" cy="369332"/>
          </a:xfrm>
          <a:prstGeom prst="rect">
            <a:avLst/>
          </a:prstGeom>
          <a:noFill/>
        </p:spPr>
        <p:txBody>
          <a:bodyPr wrap="none" rtlCol="0">
            <a:spAutoFit/>
          </a:bodyPr>
          <a:lstStyle/>
          <a:p>
            <a:pPr algn="r"/>
            <a:r>
              <a:rPr lang="en-US" b="1" dirty="0">
                <a:solidFill>
                  <a:schemeClr val="tx2"/>
                </a:solidFill>
              </a:rPr>
              <a:t>LOCAL HEALTH DEPARTMENT BUSINESS RESOURCES</a:t>
            </a:r>
          </a:p>
        </p:txBody>
      </p:sp>
      <p:pic>
        <p:nvPicPr>
          <p:cNvPr id="9" name="Picture Placeholder 8">
            <a:extLst>
              <a:ext uri="{FF2B5EF4-FFF2-40B4-BE49-F238E27FC236}">
                <a16:creationId xmlns:a16="http://schemas.microsoft.com/office/drawing/2014/main" id="{34C1F9B6-E355-4E0C-9427-577868B3E8F0}"/>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5417" r="5417"/>
          <a:stretch>
            <a:fillRect/>
          </a:stretch>
        </p:blipFill>
        <p:spPr>
          <a:xfrm>
            <a:off x="7025263" y="-704844"/>
            <a:ext cx="5317814" cy="5317814"/>
          </a:xfrm>
        </p:spPr>
      </p:pic>
      <p:sp>
        <p:nvSpPr>
          <p:cNvPr id="48" name="TextBox 47">
            <a:extLst>
              <a:ext uri="{FF2B5EF4-FFF2-40B4-BE49-F238E27FC236}">
                <a16:creationId xmlns:a16="http://schemas.microsoft.com/office/drawing/2014/main" id="{243DDFAF-DF20-4298-9027-301096A175EC}"/>
              </a:ext>
            </a:extLst>
          </p:cNvPr>
          <p:cNvSpPr txBox="1"/>
          <p:nvPr/>
        </p:nvSpPr>
        <p:spPr>
          <a:xfrm flipH="1">
            <a:off x="794474" y="1009906"/>
            <a:ext cx="4330545" cy="461665"/>
          </a:xfrm>
          <a:prstGeom prst="rect">
            <a:avLst/>
          </a:prstGeom>
          <a:noFill/>
        </p:spPr>
        <p:txBody>
          <a:bodyPr wrap="none" rtlCol="0">
            <a:spAutoFit/>
          </a:bodyPr>
          <a:lstStyle/>
          <a:p>
            <a:pPr algn="r"/>
            <a:r>
              <a:rPr lang="en-US" sz="2400" b="1" dirty="0">
                <a:solidFill>
                  <a:schemeClr val="tx2"/>
                </a:solidFill>
              </a:rPr>
              <a:t>Executive Order No. 2020-97</a:t>
            </a:r>
          </a:p>
        </p:txBody>
      </p:sp>
      <p:sp>
        <p:nvSpPr>
          <p:cNvPr id="49" name="TextBox 48">
            <a:extLst>
              <a:ext uri="{FF2B5EF4-FFF2-40B4-BE49-F238E27FC236}">
                <a16:creationId xmlns:a16="http://schemas.microsoft.com/office/drawing/2014/main" id="{591DBA4A-BFC8-4EAD-9831-367CFBF4C3C3}"/>
              </a:ext>
            </a:extLst>
          </p:cNvPr>
          <p:cNvSpPr txBox="1"/>
          <p:nvPr/>
        </p:nvSpPr>
        <p:spPr>
          <a:xfrm flipH="1">
            <a:off x="1243920" y="1521288"/>
            <a:ext cx="3937680" cy="646331"/>
          </a:xfrm>
          <a:prstGeom prst="rect">
            <a:avLst/>
          </a:prstGeom>
          <a:noFill/>
        </p:spPr>
        <p:txBody>
          <a:bodyPr wrap="none" rtlCol="0">
            <a:spAutoFit/>
          </a:bodyPr>
          <a:lstStyle/>
          <a:p>
            <a:pPr algn="r"/>
            <a:r>
              <a:rPr lang="en-US" b="1" dirty="0">
                <a:solidFill>
                  <a:schemeClr val="tx2"/>
                </a:solidFill>
                <a:hlinkClick r:id="rId7"/>
              </a:rPr>
              <a:t>Safeguards to protect </a:t>
            </a:r>
            <a:br>
              <a:rPr lang="en-US" b="1" dirty="0">
                <a:solidFill>
                  <a:schemeClr val="tx2"/>
                </a:solidFill>
                <a:hlinkClick r:id="rId7"/>
              </a:rPr>
            </a:br>
            <a:r>
              <a:rPr lang="en-US" b="1" dirty="0">
                <a:solidFill>
                  <a:schemeClr val="tx2"/>
                </a:solidFill>
                <a:hlinkClick r:id="rId7"/>
              </a:rPr>
              <a:t>Michigan’s workers from COVID-19</a:t>
            </a:r>
            <a:endParaRPr lang="en-US" b="1" dirty="0">
              <a:solidFill>
                <a:schemeClr val="tx2"/>
              </a:solidFill>
            </a:endParaRPr>
          </a:p>
        </p:txBody>
      </p:sp>
      <p:sp>
        <p:nvSpPr>
          <p:cNvPr id="50" name="TextBox 49">
            <a:extLst>
              <a:ext uri="{FF2B5EF4-FFF2-40B4-BE49-F238E27FC236}">
                <a16:creationId xmlns:a16="http://schemas.microsoft.com/office/drawing/2014/main" id="{E34262DE-40F8-4E87-ABDB-5DB4D969BE71}"/>
              </a:ext>
            </a:extLst>
          </p:cNvPr>
          <p:cNvSpPr txBox="1"/>
          <p:nvPr/>
        </p:nvSpPr>
        <p:spPr>
          <a:xfrm flipH="1">
            <a:off x="592258" y="2175342"/>
            <a:ext cx="4668842" cy="369332"/>
          </a:xfrm>
          <a:prstGeom prst="rect">
            <a:avLst/>
          </a:prstGeom>
          <a:noFill/>
        </p:spPr>
        <p:txBody>
          <a:bodyPr wrap="none" rtlCol="0">
            <a:spAutoFit/>
          </a:bodyPr>
          <a:lstStyle/>
          <a:p>
            <a:pPr algn="r"/>
            <a:r>
              <a:rPr lang="en-US" b="1" dirty="0">
                <a:solidFill>
                  <a:schemeClr val="tx2"/>
                </a:solidFill>
                <a:hlinkClick r:id="rId8"/>
              </a:rPr>
              <a:t>Google Form For Employee Self Reporting</a:t>
            </a:r>
            <a:endParaRPr lang="en-US" b="1" dirty="0">
              <a:solidFill>
                <a:schemeClr val="tx2"/>
              </a:solidFill>
            </a:endParaRPr>
          </a:p>
        </p:txBody>
      </p:sp>
    </p:spTree>
    <p:extLst>
      <p:ext uri="{BB962C8B-B14F-4D97-AF65-F5344CB8AC3E}">
        <p14:creationId xmlns:p14="http://schemas.microsoft.com/office/powerpoint/2010/main" val="250845105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9163086-1776-44E1-A0C9-38D90AB16B2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498" r="4498"/>
          <a:stretch>
            <a:fillRect/>
          </a:stretch>
        </p:blipFill>
        <p:spPr/>
      </p:pic>
      <p:sp>
        <p:nvSpPr>
          <p:cNvPr id="5" name="TextBox 4">
            <a:extLst>
              <a:ext uri="{FF2B5EF4-FFF2-40B4-BE49-F238E27FC236}">
                <a16:creationId xmlns:a16="http://schemas.microsoft.com/office/drawing/2014/main" id="{CAFBE408-A7F0-45DA-9059-9EFC71CF8007}"/>
              </a:ext>
            </a:extLst>
          </p:cNvPr>
          <p:cNvSpPr txBox="1"/>
          <p:nvPr/>
        </p:nvSpPr>
        <p:spPr>
          <a:xfrm>
            <a:off x="733371" y="595072"/>
            <a:ext cx="4773423" cy="707886"/>
          </a:xfrm>
          <a:prstGeom prst="rect">
            <a:avLst/>
          </a:prstGeom>
          <a:noFill/>
        </p:spPr>
        <p:txBody>
          <a:bodyPr wrap="none" rtlCol="0">
            <a:spAutoFit/>
          </a:bodyPr>
          <a:lstStyle/>
          <a:p>
            <a:pPr algn="ctr"/>
            <a:r>
              <a:rPr lang="en-US" sz="4000" b="1" dirty="0">
                <a:solidFill>
                  <a:schemeClr val="tx1">
                    <a:lumMod val="65000"/>
                    <a:lumOff val="35000"/>
                  </a:schemeClr>
                </a:solidFill>
              </a:rPr>
              <a:t>Messaging </a:t>
            </a:r>
            <a:r>
              <a:rPr lang="en-US" sz="4000" b="1" dirty="0">
                <a:solidFill>
                  <a:schemeClr val="accent2"/>
                </a:solidFill>
              </a:rPr>
              <a:t>Signage</a:t>
            </a:r>
          </a:p>
        </p:txBody>
      </p:sp>
      <p:cxnSp>
        <p:nvCxnSpPr>
          <p:cNvPr id="6" name="Straight Connector 5">
            <a:extLst>
              <a:ext uri="{FF2B5EF4-FFF2-40B4-BE49-F238E27FC236}">
                <a16:creationId xmlns:a16="http://schemas.microsoft.com/office/drawing/2014/main" id="{4358B4BA-870D-4F74-9E97-8A9684B5042E}"/>
              </a:ext>
            </a:extLst>
          </p:cNvPr>
          <p:cNvCxnSpPr/>
          <p:nvPr/>
        </p:nvCxnSpPr>
        <p:spPr>
          <a:xfrm>
            <a:off x="2887485" y="1509436"/>
            <a:ext cx="494683"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0C5618-0B44-4C4C-8DAE-E341BEB32F3C}"/>
              </a:ext>
            </a:extLst>
          </p:cNvPr>
          <p:cNvSpPr txBox="1"/>
          <p:nvPr/>
        </p:nvSpPr>
        <p:spPr>
          <a:xfrm>
            <a:off x="739270" y="2168025"/>
            <a:ext cx="5735272" cy="2862322"/>
          </a:xfrm>
          <a:prstGeom prst="rect">
            <a:avLst/>
          </a:prstGeom>
          <a:noFill/>
        </p:spPr>
        <p:txBody>
          <a:bodyPr wrap="square" rtlCol="0">
            <a:spAutoFit/>
          </a:bodyPr>
          <a:lstStyle/>
          <a:p>
            <a:r>
              <a:rPr lang="en-US" sz="3600" b="1" dirty="0">
                <a:solidFill>
                  <a:schemeClr val="tx1">
                    <a:lumMod val="65000"/>
                    <a:lumOff val="35000"/>
                  </a:schemeClr>
                </a:solidFill>
              </a:rPr>
              <a:t>Giving Consumes a Clear </a:t>
            </a:r>
            <a:r>
              <a:rPr lang="en-US" sz="3600" b="1" dirty="0">
                <a:solidFill>
                  <a:schemeClr val="accent2"/>
                </a:solidFill>
              </a:rPr>
              <a:t>UNIVERSAL Message</a:t>
            </a:r>
          </a:p>
          <a:p>
            <a:r>
              <a:rPr lang="en-US" sz="3600" b="1" dirty="0">
                <a:solidFill>
                  <a:schemeClr val="tx1">
                    <a:lumMod val="65000"/>
                    <a:lumOff val="35000"/>
                  </a:schemeClr>
                </a:solidFill>
              </a:rPr>
              <a:t>Helps create solid messaging for all places of public accommodation.</a:t>
            </a:r>
          </a:p>
        </p:txBody>
      </p:sp>
    </p:spTree>
    <p:extLst>
      <p:ext uri="{BB962C8B-B14F-4D97-AF65-F5344CB8AC3E}">
        <p14:creationId xmlns:p14="http://schemas.microsoft.com/office/powerpoint/2010/main" val="325859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Oval 1045"/>
          <p:cNvSpPr/>
          <p:nvPr/>
        </p:nvSpPr>
        <p:spPr>
          <a:xfrm>
            <a:off x="1317025" y="3655970"/>
            <a:ext cx="1130638" cy="11306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p:nvPr/>
        </p:nvSpPr>
        <p:spPr>
          <a:xfrm>
            <a:off x="3423853" y="4024856"/>
            <a:ext cx="1130638" cy="11306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5530681" y="4204619"/>
            <a:ext cx="1130638" cy="11306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a:off x="7637509" y="4024856"/>
            <a:ext cx="1130638" cy="11306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a:off x="9744338" y="3655970"/>
            <a:ext cx="1130638" cy="11306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Freeform 8"/>
          <p:cNvSpPr>
            <a:spLocks/>
          </p:cNvSpPr>
          <p:nvPr/>
        </p:nvSpPr>
        <p:spPr bwMode="auto">
          <a:xfrm>
            <a:off x="2997993" y="3212905"/>
            <a:ext cx="6237288" cy="857250"/>
          </a:xfrm>
          <a:custGeom>
            <a:avLst/>
            <a:gdLst>
              <a:gd name="T0" fmla="*/ 2459 w 3929"/>
              <a:gd name="T1" fmla="*/ 0 h 540"/>
              <a:gd name="T2" fmla="*/ 3058 w 3929"/>
              <a:gd name="T3" fmla="*/ 144 h 540"/>
              <a:gd name="T4" fmla="*/ 3533 w 3929"/>
              <a:gd name="T5" fmla="*/ 240 h 540"/>
              <a:gd name="T6" fmla="*/ 3625 w 3929"/>
              <a:gd name="T7" fmla="*/ 80 h 540"/>
              <a:gd name="T8" fmla="*/ 3740 w 3929"/>
              <a:gd name="T9" fmla="*/ 113 h 540"/>
              <a:gd name="T10" fmla="*/ 3830 w 3929"/>
              <a:gd name="T11" fmla="*/ 147 h 540"/>
              <a:gd name="T12" fmla="*/ 3893 w 3929"/>
              <a:gd name="T13" fmla="*/ 184 h 540"/>
              <a:gd name="T14" fmla="*/ 3925 w 3929"/>
              <a:gd name="T15" fmla="*/ 221 h 540"/>
              <a:gd name="T16" fmla="*/ 3923 w 3929"/>
              <a:gd name="T17" fmla="*/ 262 h 540"/>
              <a:gd name="T18" fmla="*/ 3885 w 3929"/>
              <a:gd name="T19" fmla="*/ 304 h 540"/>
              <a:gd name="T20" fmla="*/ 3811 w 3929"/>
              <a:gd name="T21" fmla="*/ 343 h 540"/>
              <a:gd name="T22" fmla="*/ 3703 w 3929"/>
              <a:gd name="T23" fmla="*/ 380 h 540"/>
              <a:gd name="T24" fmla="*/ 3565 w 3929"/>
              <a:gd name="T25" fmla="*/ 414 h 540"/>
              <a:gd name="T26" fmla="*/ 3398 w 3929"/>
              <a:gd name="T27" fmla="*/ 445 h 540"/>
              <a:gd name="T28" fmla="*/ 3207 w 3929"/>
              <a:gd name="T29" fmla="*/ 473 h 540"/>
              <a:gd name="T30" fmla="*/ 2994 w 3929"/>
              <a:gd name="T31" fmla="*/ 495 h 540"/>
              <a:gd name="T32" fmla="*/ 2760 w 3929"/>
              <a:gd name="T33" fmla="*/ 515 h 540"/>
              <a:gd name="T34" fmla="*/ 2508 w 3929"/>
              <a:gd name="T35" fmla="*/ 528 h 540"/>
              <a:gd name="T36" fmla="*/ 2243 w 3929"/>
              <a:gd name="T37" fmla="*/ 537 h 540"/>
              <a:gd name="T38" fmla="*/ 1965 w 3929"/>
              <a:gd name="T39" fmla="*/ 540 h 540"/>
              <a:gd name="T40" fmla="*/ 1686 w 3929"/>
              <a:gd name="T41" fmla="*/ 537 h 540"/>
              <a:gd name="T42" fmla="*/ 1420 w 3929"/>
              <a:gd name="T43" fmla="*/ 528 h 540"/>
              <a:gd name="T44" fmla="*/ 1169 w 3929"/>
              <a:gd name="T45" fmla="*/ 515 h 540"/>
              <a:gd name="T46" fmla="*/ 935 w 3929"/>
              <a:gd name="T47" fmla="*/ 495 h 540"/>
              <a:gd name="T48" fmla="*/ 721 w 3929"/>
              <a:gd name="T49" fmla="*/ 473 h 540"/>
              <a:gd name="T50" fmla="*/ 530 w 3929"/>
              <a:gd name="T51" fmla="*/ 445 h 540"/>
              <a:gd name="T52" fmla="*/ 364 w 3929"/>
              <a:gd name="T53" fmla="*/ 414 h 540"/>
              <a:gd name="T54" fmla="*/ 225 w 3929"/>
              <a:gd name="T55" fmla="*/ 380 h 540"/>
              <a:gd name="T56" fmla="*/ 118 w 3929"/>
              <a:gd name="T57" fmla="*/ 343 h 540"/>
              <a:gd name="T58" fmla="*/ 43 w 3929"/>
              <a:gd name="T59" fmla="*/ 304 h 540"/>
              <a:gd name="T60" fmla="*/ 5 w 3929"/>
              <a:gd name="T61" fmla="*/ 262 h 540"/>
              <a:gd name="T62" fmla="*/ 5 w 3929"/>
              <a:gd name="T63" fmla="*/ 220 h 540"/>
              <a:gd name="T64" fmla="*/ 41 w 3929"/>
              <a:gd name="T65" fmla="*/ 180 h 540"/>
              <a:gd name="T66" fmla="*/ 111 w 3929"/>
              <a:gd name="T67" fmla="*/ 140 h 540"/>
              <a:gd name="T68" fmla="*/ 213 w 3929"/>
              <a:gd name="T69" fmla="*/ 105 h 540"/>
              <a:gd name="T70" fmla="*/ 344 w 3929"/>
              <a:gd name="T71" fmla="*/ 71 h 540"/>
              <a:gd name="T72" fmla="*/ 526 w 3929"/>
              <a:gd name="T73" fmla="*/ 115 h 540"/>
              <a:gd name="T74" fmla="*/ 676 w 3929"/>
              <a:gd name="T75" fmla="*/ 85 h 540"/>
              <a:gd name="T76" fmla="*/ 1053 w 3929"/>
              <a:gd name="T77" fmla="*/ 110 h 540"/>
              <a:gd name="T78" fmla="*/ 1411 w 3929"/>
              <a:gd name="T7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9" h="540">
                <a:moveTo>
                  <a:pt x="1411" y="0"/>
                </a:moveTo>
                <a:lnTo>
                  <a:pt x="2459" y="0"/>
                </a:lnTo>
                <a:lnTo>
                  <a:pt x="2459" y="95"/>
                </a:lnTo>
                <a:lnTo>
                  <a:pt x="3058" y="144"/>
                </a:lnTo>
                <a:lnTo>
                  <a:pt x="3346" y="93"/>
                </a:lnTo>
                <a:lnTo>
                  <a:pt x="3533" y="240"/>
                </a:lnTo>
                <a:lnTo>
                  <a:pt x="3557" y="66"/>
                </a:lnTo>
                <a:lnTo>
                  <a:pt x="3625" y="80"/>
                </a:lnTo>
                <a:lnTo>
                  <a:pt x="3685" y="96"/>
                </a:lnTo>
                <a:lnTo>
                  <a:pt x="3740" y="113"/>
                </a:lnTo>
                <a:lnTo>
                  <a:pt x="3789" y="130"/>
                </a:lnTo>
                <a:lnTo>
                  <a:pt x="3830" y="147"/>
                </a:lnTo>
                <a:lnTo>
                  <a:pt x="3866" y="165"/>
                </a:lnTo>
                <a:lnTo>
                  <a:pt x="3893" y="184"/>
                </a:lnTo>
                <a:lnTo>
                  <a:pt x="3913" y="202"/>
                </a:lnTo>
                <a:lnTo>
                  <a:pt x="3925" y="221"/>
                </a:lnTo>
                <a:lnTo>
                  <a:pt x="3929" y="241"/>
                </a:lnTo>
                <a:lnTo>
                  <a:pt x="3923" y="262"/>
                </a:lnTo>
                <a:lnTo>
                  <a:pt x="3909" y="283"/>
                </a:lnTo>
                <a:lnTo>
                  <a:pt x="3885" y="304"/>
                </a:lnTo>
                <a:lnTo>
                  <a:pt x="3853" y="324"/>
                </a:lnTo>
                <a:lnTo>
                  <a:pt x="3811" y="343"/>
                </a:lnTo>
                <a:lnTo>
                  <a:pt x="3761" y="362"/>
                </a:lnTo>
                <a:lnTo>
                  <a:pt x="3703" y="380"/>
                </a:lnTo>
                <a:lnTo>
                  <a:pt x="3638" y="397"/>
                </a:lnTo>
                <a:lnTo>
                  <a:pt x="3565" y="414"/>
                </a:lnTo>
                <a:lnTo>
                  <a:pt x="3485" y="430"/>
                </a:lnTo>
                <a:lnTo>
                  <a:pt x="3398" y="445"/>
                </a:lnTo>
                <a:lnTo>
                  <a:pt x="3307" y="460"/>
                </a:lnTo>
                <a:lnTo>
                  <a:pt x="3207" y="473"/>
                </a:lnTo>
                <a:lnTo>
                  <a:pt x="3103" y="485"/>
                </a:lnTo>
                <a:lnTo>
                  <a:pt x="2994" y="495"/>
                </a:lnTo>
                <a:lnTo>
                  <a:pt x="2879" y="506"/>
                </a:lnTo>
                <a:lnTo>
                  <a:pt x="2760" y="515"/>
                </a:lnTo>
                <a:lnTo>
                  <a:pt x="2635" y="523"/>
                </a:lnTo>
                <a:lnTo>
                  <a:pt x="2508" y="528"/>
                </a:lnTo>
                <a:lnTo>
                  <a:pt x="2377" y="533"/>
                </a:lnTo>
                <a:lnTo>
                  <a:pt x="2243" y="537"/>
                </a:lnTo>
                <a:lnTo>
                  <a:pt x="2105" y="540"/>
                </a:lnTo>
                <a:lnTo>
                  <a:pt x="1965" y="540"/>
                </a:lnTo>
                <a:lnTo>
                  <a:pt x="1824" y="540"/>
                </a:lnTo>
                <a:lnTo>
                  <a:pt x="1686" y="537"/>
                </a:lnTo>
                <a:lnTo>
                  <a:pt x="1551" y="533"/>
                </a:lnTo>
                <a:lnTo>
                  <a:pt x="1420" y="528"/>
                </a:lnTo>
                <a:lnTo>
                  <a:pt x="1293" y="523"/>
                </a:lnTo>
                <a:lnTo>
                  <a:pt x="1169" y="515"/>
                </a:lnTo>
                <a:lnTo>
                  <a:pt x="1050" y="506"/>
                </a:lnTo>
                <a:lnTo>
                  <a:pt x="935" y="495"/>
                </a:lnTo>
                <a:lnTo>
                  <a:pt x="826" y="485"/>
                </a:lnTo>
                <a:lnTo>
                  <a:pt x="721" y="473"/>
                </a:lnTo>
                <a:lnTo>
                  <a:pt x="623" y="460"/>
                </a:lnTo>
                <a:lnTo>
                  <a:pt x="530" y="445"/>
                </a:lnTo>
                <a:lnTo>
                  <a:pt x="444" y="430"/>
                </a:lnTo>
                <a:lnTo>
                  <a:pt x="364" y="414"/>
                </a:lnTo>
                <a:lnTo>
                  <a:pt x="291" y="397"/>
                </a:lnTo>
                <a:lnTo>
                  <a:pt x="225" y="380"/>
                </a:lnTo>
                <a:lnTo>
                  <a:pt x="168" y="362"/>
                </a:lnTo>
                <a:lnTo>
                  <a:pt x="118" y="343"/>
                </a:lnTo>
                <a:lnTo>
                  <a:pt x="76" y="324"/>
                </a:lnTo>
                <a:lnTo>
                  <a:pt x="43" y="304"/>
                </a:lnTo>
                <a:lnTo>
                  <a:pt x="20" y="283"/>
                </a:lnTo>
                <a:lnTo>
                  <a:pt x="5" y="262"/>
                </a:lnTo>
                <a:lnTo>
                  <a:pt x="0" y="241"/>
                </a:lnTo>
                <a:lnTo>
                  <a:pt x="5" y="220"/>
                </a:lnTo>
                <a:lnTo>
                  <a:pt x="18" y="199"/>
                </a:lnTo>
                <a:lnTo>
                  <a:pt x="41" y="180"/>
                </a:lnTo>
                <a:lnTo>
                  <a:pt x="72" y="160"/>
                </a:lnTo>
                <a:lnTo>
                  <a:pt x="111" y="140"/>
                </a:lnTo>
                <a:lnTo>
                  <a:pt x="158" y="122"/>
                </a:lnTo>
                <a:lnTo>
                  <a:pt x="213" y="105"/>
                </a:lnTo>
                <a:lnTo>
                  <a:pt x="276" y="88"/>
                </a:lnTo>
                <a:lnTo>
                  <a:pt x="344" y="71"/>
                </a:lnTo>
                <a:lnTo>
                  <a:pt x="369" y="240"/>
                </a:lnTo>
                <a:lnTo>
                  <a:pt x="526" y="115"/>
                </a:lnTo>
                <a:lnTo>
                  <a:pt x="630" y="95"/>
                </a:lnTo>
                <a:lnTo>
                  <a:pt x="676" y="85"/>
                </a:lnTo>
                <a:lnTo>
                  <a:pt x="704" y="81"/>
                </a:lnTo>
                <a:lnTo>
                  <a:pt x="1053" y="110"/>
                </a:lnTo>
                <a:lnTo>
                  <a:pt x="1411" y="46"/>
                </a:lnTo>
                <a:lnTo>
                  <a:pt x="1411"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2" name="Freeform 37"/>
          <p:cNvSpPr>
            <a:spLocks/>
          </p:cNvSpPr>
          <p:nvPr/>
        </p:nvSpPr>
        <p:spPr bwMode="auto">
          <a:xfrm>
            <a:off x="8022431" y="2628705"/>
            <a:ext cx="1239838" cy="728663"/>
          </a:xfrm>
          <a:custGeom>
            <a:avLst/>
            <a:gdLst>
              <a:gd name="T0" fmla="*/ 635 w 781"/>
              <a:gd name="T1" fmla="*/ 0 h 459"/>
              <a:gd name="T2" fmla="*/ 555 w 781"/>
              <a:gd name="T3" fmla="*/ 189 h 459"/>
              <a:gd name="T4" fmla="*/ 781 w 781"/>
              <a:gd name="T5" fmla="*/ 298 h 459"/>
              <a:gd name="T6" fmla="*/ 195 w 781"/>
              <a:gd name="T7" fmla="*/ 459 h 459"/>
              <a:gd name="T8" fmla="*/ 0 w 781"/>
              <a:gd name="T9" fmla="*/ 163 h 459"/>
              <a:gd name="T10" fmla="*/ 635 w 781"/>
              <a:gd name="T11" fmla="*/ 0 h 459"/>
            </a:gdLst>
            <a:ahLst/>
            <a:cxnLst>
              <a:cxn ang="0">
                <a:pos x="T0" y="T1"/>
              </a:cxn>
              <a:cxn ang="0">
                <a:pos x="T2" y="T3"/>
              </a:cxn>
              <a:cxn ang="0">
                <a:pos x="T4" y="T5"/>
              </a:cxn>
              <a:cxn ang="0">
                <a:pos x="T6" y="T7"/>
              </a:cxn>
              <a:cxn ang="0">
                <a:pos x="T8" y="T9"/>
              </a:cxn>
              <a:cxn ang="0">
                <a:pos x="T10" y="T11"/>
              </a:cxn>
            </a:cxnLst>
            <a:rect l="0" t="0" r="r" b="b"/>
            <a:pathLst>
              <a:path w="781" h="459">
                <a:moveTo>
                  <a:pt x="635" y="0"/>
                </a:moveTo>
                <a:lnTo>
                  <a:pt x="555" y="189"/>
                </a:lnTo>
                <a:lnTo>
                  <a:pt x="781" y="298"/>
                </a:lnTo>
                <a:lnTo>
                  <a:pt x="195" y="459"/>
                </a:lnTo>
                <a:lnTo>
                  <a:pt x="0" y="163"/>
                </a:lnTo>
                <a:lnTo>
                  <a:pt x="635"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3" name="Freeform 38"/>
          <p:cNvSpPr>
            <a:spLocks/>
          </p:cNvSpPr>
          <p:nvPr/>
        </p:nvSpPr>
        <p:spPr bwMode="auto">
          <a:xfrm>
            <a:off x="7989093" y="2887468"/>
            <a:ext cx="698500" cy="706438"/>
          </a:xfrm>
          <a:custGeom>
            <a:avLst/>
            <a:gdLst>
              <a:gd name="T0" fmla="*/ 0 w 440"/>
              <a:gd name="T1" fmla="*/ 0 h 445"/>
              <a:gd name="T2" fmla="*/ 440 w 440"/>
              <a:gd name="T3" fmla="*/ 68 h 445"/>
              <a:gd name="T4" fmla="*/ 389 w 440"/>
              <a:gd name="T5" fmla="*/ 445 h 445"/>
              <a:gd name="T6" fmla="*/ 176 w 440"/>
              <a:gd name="T7" fmla="*/ 276 h 445"/>
              <a:gd name="T8" fmla="*/ 0 w 440"/>
              <a:gd name="T9" fmla="*/ 0 h 445"/>
            </a:gdLst>
            <a:ahLst/>
            <a:cxnLst>
              <a:cxn ang="0">
                <a:pos x="T0" y="T1"/>
              </a:cxn>
              <a:cxn ang="0">
                <a:pos x="T2" y="T3"/>
              </a:cxn>
              <a:cxn ang="0">
                <a:pos x="T4" y="T5"/>
              </a:cxn>
              <a:cxn ang="0">
                <a:pos x="T6" y="T7"/>
              </a:cxn>
              <a:cxn ang="0">
                <a:pos x="T8" y="T9"/>
              </a:cxn>
            </a:cxnLst>
            <a:rect l="0" t="0" r="r" b="b"/>
            <a:pathLst>
              <a:path w="440" h="445">
                <a:moveTo>
                  <a:pt x="0" y="0"/>
                </a:moveTo>
                <a:lnTo>
                  <a:pt x="440" y="68"/>
                </a:lnTo>
                <a:lnTo>
                  <a:pt x="389" y="445"/>
                </a:lnTo>
                <a:lnTo>
                  <a:pt x="176" y="276"/>
                </a:lnTo>
                <a:lnTo>
                  <a:pt x="0"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 name="Freeform 39"/>
          <p:cNvSpPr>
            <a:spLocks/>
          </p:cNvSpPr>
          <p:nvPr/>
        </p:nvSpPr>
        <p:spPr bwMode="auto">
          <a:xfrm>
            <a:off x="2929731" y="2628705"/>
            <a:ext cx="1236663" cy="728663"/>
          </a:xfrm>
          <a:custGeom>
            <a:avLst/>
            <a:gdLst>
              <a:gd name="T0" fmla="*/ 143 w 779"/>
              <a:gd name="T1" fmla="*/ 0 h 459"/>
              <a:gd name="T2" fmla="*/ 779 w 779"/>
              <a:gd name="T3" fmla="*/ 163 h 459"/>
              <a:gd name="T4" fmla="*/ 588 w 779"/>
              <a:gd name="T5" fmla="*/ 459 h 459"/>
              <a:gd name="T6" fmla="*/ 0 w 779"/>
              <a:gd name="T7" fmla="*/ 298 h 459"/>
              <a:gd name="T8" fmla="*/ 225 w 779"/>
              <a:gd name="T9" fmla="*/ 189 h 459"/>
              <a:gd name="T10" fmla="*/ 143 w 779"/>
              <a:gd name="T11" fmla="*/ 0 h 459"/>
            </a:gdLst>
            <a:ahLst/>
            <a:cxnLst>
              <a:cxn ang="0">
                <a:pos x="T0" y="T1"/>
              </a:cxn>
              <a:cxn ang="0">
                <a:pos x="T2" y="T3"/>
              </a:cxn>
              <a:cxn ang="0">
                <a:pos x="T4" y="T5"/>
              </a:cxn>
              <a:cxn ang="0">
                <a:pos x="T6" y="T7"/>
              </a:cxn>
              <a:cxn ang="0">
                <a:pos x="T8" y="T9"/>
              </a:cxn>
              <a:cxn ang="0">
                <a:pos x="T10" y="T11"/>
              </a:cxn>
            </a:cxnLst>
            <a:rect l="0" t="0" r="r" b="b"/>
            <a:pathLst>
              <a:path w="779" h="459">
                <a:moveTo>
                  <a:pt x="143" y="0"/>
                </a:moveTo>
                <a:lnTo>
                  <a:pt x="779" y="163"/>
                </a:lnTo>
                <a:lnTo>
                  <a:pt x="588" y="459"/>
                </a:lnTo>
                <a:lnTo>
                  <a:pt x="0" y="298"/>
                </a:lnTo>
                <a:lnTo>
                  <a:pt x="225" y="189"/>
                </a:lnTo>
                <a:lnTo>
                  <a:pt x="143"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5" name="Freeform 40"/>
          <p:cNvSpPr>
            <a:spLocks/>
          </p:cNvSpPr>
          <p:nvPr/>
        </p:nvSpPr>
        <p:spPr bwMode="auto">
          <a:xfrm>
            <a:off x="3496468" y="2887468"/>
            <a:ext cx="700088" cy="706438"/>
          </a:xfrm>
          <a:custGeom>
            <a:avLst/>
            <a:gdLst>
              <a:gd name="T0" fmla="*/ 441 w 441"/>
              <a:gd name="T1" fmla="*/ 0 h 445"/>
              <a:gd name="T2" fmla="*/ 267 w 441"/>
              <a:gd name="T3" fmla="*/ 276 h 445"/>
              <a:gd name="T4" fmla="*/ 55 w 441"/>
              <a:gd name="T5" fmla="*/ 445 h 445"/>
              <a:gd name="T6" fmla="*/ 0 w 441"/>
              <a:gd name="T7" fmla="*/ 68 h 445"/>
              <a:gd name="T8" fmla="*/ 441 w 441"/>
              <a:gd name="T9" fmla="*/ 0 h 445"/>
            </a:gdLst>
            <a:ahLst/>
            <a:cxnLst>
              <a:cxn ang="0">
                <a:pos x="T0" y="T1"/>
              </a:cxn>
              <a:cxn ang="0">
                <a:pos x="T2" y="T3"/>
              </a:cxn>
              <a:cxn ang="0">
                <a:pos x="T4" y="T5"/>
              </a:cxn>
              <a:cxn ang="0">
                <a:pos x="T6" y="T7"/>
              </a:cxn>
              <a:cxn ang="0">
                <a:pos x="T8" y="T9"/>
              </a:cxn>
            </a:cxnLst>
            <a:rect l="0" t="0" r="r" b="b"/>
            <a:pathLst>
              <a:path w="441" h="445">
                <a:moveTo>
                  <a:pt x="441" y="0"/>
                </a:moveTo>
                <a:lnTo>
                  <a:pt x="267" y="276"/>
                </a:lnTo>
                <a:lnTo>
                  <a:pt x="55" y="445"/>
                </a:lnTo>
                <a:lnTo>
                  <a:pt x="0" y="68"/>
                </a:lnTo>
                <a:lnTo>
                  <a:pt x="441"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6" name="Freeform 41"/>
          <p:cNvSpPr>
            <a:spLocks/>
          </p:cNvSpPr>
          <p:nvPr/>
        </p:nvSpPr>
        <p:spPr bwMode="auto">
          <a:xfrm>
            <a:off x="5006181" y="526855"/>
            <a:ext cx="1308100" cy="1466850"/>
          </a:xfrm>
          <a:custGeom>
            <a:avLst/>
            <a:gdLst>
              <a:gd name="T0" fmla="*/ 692 w 824"/>
              <a:gd name="T1" fmla="*/ 0 h 924"/>
              <a:gd name="T2" fmla="*/ 797 w 824"/>
              <a:gd name="T3" fmla="*/ 733 h 924"/>
              <a:gd name="T4" fmla="*/ 797 w 824"/>
              <a:gd name="T5" fmla="*/ 733 h 924"/>
              <a:gd name="T6" fmla="*/ 797 w 824"/>
              <a:gd name="T7" fmla="*/ 733 h 924"/>
              <a:gd name="T8" fmla="*/ 824 w 824"/>
              <a:gd name="T9" fmla="*/ 840 h 924"/>
              <a:gd name="T10" fmla="*/ 597 w 824"/>
              <a:gd name="T11" fmla="*/ 865 h 924"/>
              <a:gd name="T12" fmla="*/ 280 w 824"/>
              <a:gd name="T13" fmla="*/ 899 h 924"/>
              <a:gd name="T14" fmla="*/ 51 w 824"/>
              <a:gd name="T15" fmla="*/ 924 h 924"/>
              <a:gd name="T16" fmla="*/ 55 w 824"/>
              <a:gd name="T17" fmla="*/ 813 h 924"/>
              <a:gd name="T18" fmla="*/ 0 w 824"/>
              <a:gd name="T19" fmla="*/ 74 h 924"/>
              <a:gd name="T20" fmla="*/ 0 w 824"/>
              <a:gd name="T21" fmla="*/ 74 h 924"/>
              <a:gd name="T22" fmla="*/ 188 w 824"/>
              <a:gd name="T23" fmla="*/ 55 h 924"/>
              <a:gd name="T24" fmla="*/ 504 w 824"/>
              <a:gd name="T25" fmla="*/ 19 h 924"/>
              <a:gd name="T26" fmla="*/ 504 w 824"/>
              <a:gd name="T27" fmla="*/ 19 h 924"/>
              <a:gd name="T28" fmla="*/ 691 w 824"/>
              <a:gd name="T29" fmla="*/ 0 h 924"/>
              <a:gd name="T30" fmla="*/ 692 w 824"/>
              <a:gd name="T31"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924">
                <a:moveTo>
                  <a:pt x="692" y="0"/>
                </a:moveTo>
                <a:lnTo>
                  <a:pt x="797" y="733"/>
                </a:lnTo>
                <a:lnTo>
                  <a:pt x="797" y="733"/>
                </a:lnTo>
                <a:lnTo>
                  <a:pt x="797" y="733"/>
                </a:lnTo>
                <a:lnTo>
                  <a:pt x="824" y="840"/>
                </a:lnTo>
                <a:lnTo>
                  <a:pt x="597" y="865"/>
                </a:lnTo>
                <a:lnTo>
                  <a:pt x="280" y="899"/>
                </a:lnTo>
                <a:lnTo>
                  <a:pt x="51" y="924"/>
                </a:lnTo>
                <a:lnTo>
                  <a:pt x="55" y="813"/>
                </a:lnTo>
                <a:lnTo>
                  <a:pt x="0" y="74"/>
                </a:lnTo>
                <a:lnTo>
                  <a:pt x="0" y="74"/>
                </a:lnTo>
                <a:lnTo>
                  <a:pt x="188" y="55"/>
                </a:lnTo>
                <a:lnTo>
                  <a:pt x="504" y="19"/>
                </a:lnTo>
                <a:lnTo>
                  <a:pt x="504" y="19"/>
                </a:lnTo>
                <a:lnTo>
                  <a:pt x="691" y="0"/>
                </a:lnTo>
                <a:lnTo>
                  <a:pt x="692"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7" name="Freeform 42"/>
          <p:cNvSpPr>
            <a:spLocks/>
          </p:cNvSpPr>
          <p:nvPr/>
        </p:nvSpPr>
        <p:spPr bwMode="auto">
          <a:xfrm>
            <a:off x="5087143" y="1680968"/>
            <a:ext cx="1227138" cy="312738"/>
          </a:xfrm>
          <a:custGeom>
            <a:avLst/>
            <a:gdLst>
              <a:gd name="T0" fmla="*/ 745 w 773"/>
              <a:gd name="T1" fmla="*/ 0 h 197"/>
              <a:gd name="T2" fmla="*/ 746 w 773"/>
              <a:gd name="T3" fmla="*/ 6 h 197"/>
              <a:gd name="T4" fmla="*/ 773 w 773"/>
              <a:gd name="T5" fmla="*/ 113 h 197"/>
              <a:gd name="T6" fmla="*/ 546 w 773"/>
              <a:gd name="T7" fmla="*/ 138 h 197"/>
              <a:gd name="T8" fmla="*/ 229 w 773"/>
              <a:gd name="T9" fmla="*/ 172 h 197"/>
              <a:gd name="T10" fmla="*/ 0 w 773"/>
              <a:gd name="T11" fmla="*/ 197 h 197"/>
              <a:gd name="T12" fmla="*/ 4 w 773"/>
              <a:gd name="T13" fmla="*/ 86 h 197"/>
              <a:gd name="T14" fmla="*/ 4 w 773"/>
              <a:gd name="T15" fmla="*/ 80 h 197"/>
              <a:gd name="T16" fmla="*/ 745 w 773"/>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197">
                <a:moveTo>
                  <a:pt x="745" y="0"/>
                </a:moveTo>
                <a:lnTo>
                  <a:pt x="746" y="6"/>
                </a:lnTo>
                <a:lnTo>
                  <a:pt x="773" y="113"/>
                </a:lnTo>
                <a:lnTo>
                  <a:pt x="546" y="138"/>
                </a:lnTo>
                <a:lnTo>
                  <a:pt x="229" y="172"/>
                </a:lnTo>
                <a:lnTo>
                  <a:pt x="0" y="197"/>
                </a:lnTo>
                <a:lnTo>
                  <a:pt x="4" y="86"/>
                </a:lnTo>
                <a:lnTo>
                  <a:pt x="4" y="80"/>
                </a:lnTo>
                <a:lnTo>
                  <a:pt x="745" y="0"/>
                </a:lnTo>
                <a:close/>
              </a:path>
            </a:pathLst>
          </a:custGeom>
          <a:solidFill>
            <a:srgbClr val="274BFF"/>
          </a:solidFill>
          <a:ln w="0">
            <a:solidFill>
              <a:srgbClr val="274B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 name="Freeform 48"/>
          <p:cNvSpPr>
            <a:spLocks/>
          </p:cNvSpPr>
          <p:nvPr/>
        </p:nvSpPr>
        <p:spPr bwMode="auto">
          <a:xfrm>
            <a:off x="5258593" y="591943"/>
            <a:ext cx="638175" cy="623888"/>
          </a:xfrm>
          <a:custGeom>
            <a:avLst/>
            <a:gdLst>
              <a:gd name="T0" fmla="*/ 372 w 402"/>
              <a:gd name="T1" fmla="*/ 0 h 393"/>
              <a:gd name="T2" fmla="*/ 376 w 402"/>
              <a:gd name="T3" fmla="*/ 6 h 393"/>
              <a:gd name="T4" fmla="*/ 392 w 402"/>
              <a:gd name="T5" fmla="*/ 72 h 393"/>
              <a:gd name="T6" fmla="*/ 401 w 402"/>
              <a:gd name="T7" fmla="*/ 156 h 393"/>
              <a:gd name="T8" fmla="*/ 401 w 402"/>
              <a:gd name="T9" fmla="*/ 227 h 393"/>
              <a:gd name="T10" fmla="*/ 390 w 402"/>
              <a:gd name="T11" fmla="*/ 285 h 393"/>
              <a:gd name="T12" fmla="*/ 369 w 402"/>
              <a:gd name="T13" fmla="*/ 325 h 393"/>
              <a:gd name="T14" fmla="*/ 335 w 402"/>
              <a:gd name="T15" fmla="*/ 357 h 393"/>
              <a:gd name="T16" fmla="*/ 279 w 402"/>
              <a:gd name="T17" fmla="*/ 381 h 393"/>
              <a:gd name="T18" fmla="*/ 211 w 402"/>
              <a:gd name="T19" fmla="*/ 393 h 393"/>
              <a:gd name="T20" fmla="*/ 144 w 402"/>
              <a:gd name="T21" fmla="*/ 388 h 393"/>
              <a:gd name="T22" fmla="*/ 96 w 402"/>
              <a:gd name="T23" fmla="*/ 370 h 393"/>
              <a:gd name="T24" fmla="*/ 61 w 402"/>
              <a:gd name="T25" fmla="*/ 341 h 393"/>
              <a:gd name="T26" fmla="*/ 36 w 402"/>
              <a:gd name="T27" fmla="*/ 298 h 393"/>
              <a:gd name="T28" fmla="*/ 16 w 402"/>
              <a:gd name="T29" fmla="*/ 235 h 393"/>
              <a:gd name="T30" fmla="*/ 4 w 402"/>
              <a:gd name="T31" fmla="*/ 165 h 393"/>
              <a:gd name="T32" fmla="*/ 0 w 402"/>
              <a:gd name="T33" fmla="*/ 100 h 393"/>
              <a:gd name="T34" fmla="*/ 2 w 402"/>
              <a:gd name="T35" fmla="*/ 46 h 393"/>
              <a:gd name="T36" fmla="*/ 4 w 402"/>
              <a:gd name="T37" fmla="*/ 41 h 393"/>
              <a:gd name="T38" fmla="*/ 11 w 402"/>
              <a:gd name="T39" fmla="*/ 38 h 393"/>
              <a:gd name="T40" fmla="*/ 16 w 402"/>
              <a:gd name="T41" fmla="*/ 42 h 393"/>
              <a:gd name="T42" fmla="*/ 19 w 402"/>
              <a:gd name="T43" fmla="*/ 48 h 393"/>
              <a:gd name="T44" fmla="*/ 17 w 402"/>
              <a:gd name="T45" fmla="*/ 100 h 393"/>
              <a:gd name="T46" fmla="*/ 21 w 402"/>
              <a:gd name="T47" fmla="*/ 163 h 393"/>
              <a:gd name="T48" fmla="*/ 33 w 402"/>
              <a:gd name="T49" fmla="*/ 230 h 393"/>
              <a:gd name="T50" fmla="*/ 50 w 402"/>
              <a:gd name="T51" fmla="*/ 290 h 393"/>
              <a:gd name="T52" fmla="*/ 79 w 402"/>
              <a:gd name="T53" fmla="*/ 334 h 393"/>
              <a:gd name="T54" fmla="*/ 122 w 402"/>
              <a:gd name="T55" fmla="*/ 364 h 393"/>
              <a:gd name="T56" fmla="*/ 178 w 402"/>
              <a:gd name="T57" fmla="*/ 376 h 393"/>
              <a:gd name="T58" fmla="*/ 243 w 402"/>
              <a:gd name="T59" fmla="*/ 372 h 393"/>
              <a:gd name="T60" fmla="*/ 303 w 402"/>
              <a:gd name="T61" fmla="*/ 355 h 393"/>
              <a:gd name="T62" fmla="*/ 347 w 402"/>
              <a:gd name="T63" fmla="*/ 325 h 393"/>
              <a:gd name="T64" fmla="*/ 375 w 402"/>
              <a:gd name="T65" fmla="*/ 279 h 393"/>
              <a:gd name="T66" fmla="*/ 384 w 402"/>
              <a:gd name="T67" fmla="*/ 224 h 393"/>
              <a:gd name="T68" fmla="*/ 384 w 402"/>
              <a:gd name="T69" fmla="*/ 158 h 393"/>
              <a:gd name="T70" fmla="*/ 375 w 402"/>
              <a:gd name="T71" fmla="*/ 76 h 393"/>
              <a:gd name="T72" fmla="*/ 360 w 402"/>
              <a:gd name="T73" fmla="*/ 11 h 393"/>
              <a:gd name="T74" fmla="*/ 360 w 402"/>
              <a:gd name="T75" fmla="*/ 4 h 393"/>
              <a:gd name="T76" fmla="*/ 366 w 402"/>
              <a:gd name="T7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393">
                <a:moveTo>
                  <a:pt x="368" y="0"/>
                </a:moveTo>
                <a:lnTo>
                  <a:pt x="372" y="0"/>
                </a:lnTo>
                <a:lnTo>
                  <a:pt x="375" y="3"/>
                </a:lnTo>
                <a:lnTo>
                  <a:pt x="376" y="6"/>
                </a:lnTo>
                <a:lnTo>
                  <a:pt x="384" y="36"/>
                </a:lnTo>
                <a:lnTo>
                  <a:pt x="392" y="72"/>
                </a:lnTo>
                <a:lnTo>
                  <a:pt x="397" y="113"/>
                </a:lnTo>
                <a:lnTo>
                  <a:pt x="401" y="156"/>
                </a:lnTo>
                <a:lnTo>
                  <a:pt x="402" y="193"/>
                </a:lnTo>
                <a:lnTo>
                  <a:pt x="401" y="227"/>
                </a:lnTo>
                <a:lnTo>
                  <a:pt x="397" y="258"/>
                </a:lnTo>
                <a:lnTo>
                  <a:pt x="390" y="285"/>
                </a:lnTo>
                <a:lnTo>
                  <a:pt x="381" y="306"/>
                </a:lnTo>
                <a:lnTo>
                  <a:pt x="369" y="325"/>
                </a:lnTo>
                <a:lnTo>
                  <a:pt x="354" y="342"/>
                </a:lnTo>
                <a:lnTo>
                  <a:pt x="335" y="357"/>
                </a:lnTo>
                <a:lnTo>
                  <a:pt x="309" y="371"/>
                </a:lnTo>
                <a:lnTo>
                  <a:pt x="279" y="381"/>
                </a:lnTo>
                <a:lnTo>
                  <a:pt x="246" y="389"/>
                </a:lnTo>
                <a:lnTo>
                  <a:pt x="211" y="393"/>
                </a:lnTo>
                <a:lnTo>
                  <a:pt x="177" y="392"/>
                </a:lnTo>
                <a:lnTo>
                  <a:pt x="144" y="388"/>
                </a:lnTo>
                <a:lnTo>
                  <a:pt x="116" y="380"/>
                </a:lnTo>
                <a:lnTo>
                  <a:pt x="96" y="370"/>
                </a:lnTo>
                <a:lnTo>
                  <a:pt x="78" y="357"/>
                </a:lnTo>
                <a:lnTo>
                  <a:pt x="61" y="341"/>
                </a:lnTo>
                <a:lnTo>
                  <a:pt x="47" y="321"/>
                </a:lnTo>
                <a:lnTo>
                  <a:pt x="36" y="298"/>
                </a:lnTo>
                <a:lnTo>
                  <a:pt x="25" y="268"/>
                </a:lnTo>
                <a:lnTo>
                  <a:pt x="16" y="235"/>
                </a:lnTo>
                <a:lnTo>
                  <a:pt x="9" y="198"/>
                </a:lnTo>
                <a:lnTo>
                  <a:pt x="4" y="165"/>
                </a:lnTo>
                <a:lnTo>
                  <a:pt x="2" y="131"/>
                </a:lnTo>
                <a:lnTo>
                  <a:pt x="0" y="100"/>
                </a:lnTo>
                <a:lnTo>
                  <a:pt x="0" y="71"/>
                </a:lnTo>
                <a:lnTo>
                  <a:pt x="2" y="46"/>
                </a:lnTo>
                <a:lnTo>
                  <a:pt x="3" y="44"/>
                </a:lnTo>
                <a:lnTo>
                  <a:pt x="4" y="41"/>
                </a:lnTo>
                <a:lnTo>
                  <a:pt x="7" y="40"/>
                </a:lnTo>
                <a:lnTo>
                  <a:pt x="11" y="38"/>
                </a:lnTo>
                <a:lnTo>
                  <a:pt x="13" y="40"/>
                </a:lnTo>
                <a:lnTo>
                  <a:pt x="16" y="42"/>
                </a:lnTo>
                <a:lnTo>
                  <a:pt x="19" y="45"/>
                </a:lnTo>
                <a:lnTo>
                  <a:pt x="19" y="48"/>
                </a:lnTo>
                <a:lnTo>
                  <a:pt x="17" y="72"/>
                </a:lnTo>
                <a:lnTo>
                  <a:pt x="17" y="100"/>
                </a:lnTo>
                <a:lnTo>
                  <a:pt x="19" y="131"/>
                </a:lnTo>
                <a:lnTo>
                  <a:pt x="21" y="163"/>
                </a:lnTo>
                <a:lnTo>
                  <a:pt x="27" y="196"/>
                </a:lnTo>
                <a:lnTo>
                  <a:pt x="33" y="230"/>
                </a:lnTo>
                <a:lnTo>
                  <a:pt x="41" y="262"/>
                </a:lnTo>
                <a:lnTo>
                  <a:pt x="50" y="290"/>
                </a:lnTo>
                <a:lnTo>
                  <a:pt x="62" y="313"/>
                </a:lnTo>
                <a:lnTo>
                  <a:pt x="79" y="334"/>
                </a:lnTo>
                <a:lnTo>
                  <a:pt x="99" y="351"/>
                </a:lnTo>
                <a:lnTo>
                  <a:pt x="122" y="364"/>
                </a:lnTo>
                <a:lnTo>
                  <a:pt x="148" y="372"/>
                </a:lnTo>
                <a:lnTo>
                  <a:pt x="178" y="376"/>
                </a:lnTo>
                <a:lnTo>
                  <a:pt x="211" y="376"/>
                </a:lnTo>
                <a:lnTo>
                  <a:pt x="243" y="372"/>
                </a:lnTo>
                <a:lnTo>
                  <a:pt x="274" y="366"/>
                </a:lnTo>
                <a:lnTo>
                  <a:pt x="303" y="355"/>
                </a:lnTo>
                <a:lnTo>
                  <a:pt x="326" y="342"/>
                </a:lnTo>
                <a:lnTo>
                  <a:pt x="347" y="325"/>
                </a:lnTo>
                <a:lnTo>
                  <a:pt x="363" y="304"/>
                </a:lnTo>
                <a:lnTo>
                  <a:pt x="375" y="279"/>
                </a:lnTo>
                <a:lnTo>
                  <a:pt x="380" y="254"/>
                </a:lnTo>
                <a:lnTo>
                  <a:pt x="384" y="224"/>
                </a:lnTo>
                <a:lnTo>
                  <a:pt x="385" y="192"/>
                </a:lnTo>
                <a:lnTo>
                  <a:pt x="384" y="158"/>
                </a:lnTo>
                <a:lnTo>
                  <a:pt x="380" y="116"/>
                </a:lnTo>
                <a:lnTo>
                  <a:pt x="375" y="76"/>
                </a:lnTo>
                <a:lnTo>
                  <a:pt x="368" y="41"/>
                </a:lnTo>
                <a:lnTo>
                  <a:pt x="360" y="11"/>
                </a:lnTo>
                <a:lnTo>
                  <a:pt x="359" y="7"/>
                </a:lnTo>
                <a:lnTo>
                  <a:pt x="360" y="4"/>
                </a:lnTo>
                <a:lnTo>
                  <a:pt x="363" y="2"/>
                </a:lnTo>
                <a:lnTo>
                  <a:pt x="366" y="0"/>
                </a:lnTo>
                <a:lnTo>
                  <a:pt x="368"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4" name="Freeform 49"/>
          <p:cNvSpPr>
            <a:spLocks/>
          </p:cNvSpPr>
          <p:nvPr/>
        </p:nvSpPr>
        <p:spPr bwMode="auto">
          <a:xfrm>
            <a:off x="5269706" y="591943"/>
            <a:ext cx="612775" cy="609600"/>
          </a:xfrm>
          <a:custGeom>
            <a:avLst/>
            <a:gdLst>
              <a:gd name="T0" fmla="*/ 360 w 386"/>
              <a:gd name="T1" fmla="*/ 4 h 384"/>
              <a:gd name="T2" fmla="*/ 364 w 386"/>
              <a:gd name="T3" fmla="*/ 18 h 384"/>
              <a:gd name="T4" fmla="*/ 368 w 386"/>
              <a:gd name="T5" fmla="*/ 36 h 384"/>
              <a:gd name="T6" fmla="*/ 377 w 386"/>
              <a:gd name="T7" fmla="*/ 72 h 384"/>
              <a:gd name="T8" fmla="*/ 383 w 386"/>
              <a:gd name="T9" fmla="*/ 146 h 384"/>
              <a:gd name="T10" fmla="*/ 386 w 386"/>
              <a:gd name="T11" fmla="*/ 230 h 384"/>
              <a:gd name="T12" fmla="*/ 374 w 386"/>
              <a:gd name="T13" fmla="*/ 286 h 384"/>
              <a:gd name="T14" fmla="*/ 345 w 386"/>
              <a:gd name="T15" fmla="*/ 333 h 384"/>
              <a:gd name="T16" fmla="*/ 298 w 386"/>
              <a:gd name="T17" fmla="*/ 364 h 384"/>
              <a:gd name="T18" fmla="*/ 234 w 386"/>
              <a:gd name="T19" fmla="*/ 381 h 384"/>
              <a:gd name="T20" fmla="*/ 175 w 386"/>
              <a:gd name="T21" fmla="*/ 384 h 384"/>
              <a:gd name="T22" fmla="*/ 132 w 386"/>
              <a:gd name="T23" fmla="*/ 379 h 384"/>
              <a:gd name="T24" fmla="*/ 120 w 386"/>
              <a:gd name="T25" fmla="*/ 375 h 384"/>
              <a:gd name="T26" fmla="*/ 78 w 386"/>
              <a:gd name="T27" fmla="*/ 353 h 384"/>
              <a:gd name="T28" fmla="*/ 44 w 386"/>
              <a:gd name="T29" fmla="*/ 308 h 384"/>
              <a:gd name="T30" fmla="*/ 25 w 386"/>
              <a:gd name="T31" fmla="*/ 261 h 384"/>
              <a:gd name="T32" fmla="*/ 20 w 386"/>
              <a:gd name="T33" fmla="*/ 239 h 384"/>
              <a:gd name="T34" fmla="*/ 9 w 386"/>
              <a:gd name="T35" fmla="*/ 180 h 384"/>
              <a:gd name="T36" fmla="*/ 2 w 386"/>
              <a:gd name="T37" fmla="*/ 113 h 384"/>
              <a:gd name="T38" fmla="*/ 0 w 386"/>
              <a:gd name="T39" fmla="*/ 75 h 384"/>
              <a:gd name="T40" fmla="*/ 1 w 386"/>
              <a:gd name="T41" fmla="*/ 63 h 384"/>
              <a:gd name="T42" fmla="*/ 2 w 386"/>
              <a:gd name="T43" fmla="*/ 50 h 384"/>
              <a:gd name="T44" fmla="*/ 4 w 386"/>
              <a:gd name="T45" fmla="*/ 41 h 384"/>
              <a:gd name="T46" fmla="*/ 4 w 386"/>
              <a:gd name="T47" fmla="*/ 38 h 384"/>
              <a:gd name="T48" fmla="*/ 9 w 386"/>
              <a:gd name="T49" fmla="*/ 42 h 384"/>
              <a:gd name="T50" fmla="*/ 12 w 386"/>
              <a:gd name="T51" fmla="*/ 48 h 384"/>
              <a:gd name="T52" fmla="*/ 10 w 386"/>
              <a:gd name="T53" fmla="*/ 62 h 384"/>
              <a:gd name="T54" fmla="*/ 10 w 386"/>
              <a:gd name="T55" fmla="*/ 112 h 384"/>
              <a:gd name="T56" fmla="*/ 20 w 386"/>
              <a:gd name="T57" fmla="*/ 196 h 384"/>
              <a:gd name="T58" fmla="*/ 34 w 386"/>
              <a:gd name="T59" fmla="*/ 262 h 384"/>
              <a:gd name="T60" fmla="*/ 55 w 386"/>
              <a:gd name="T61" fmla="*/ 313 h 384"/>
              <a:gd name="T62" fmla="*/ 92 w 386"/>
              <a:gd name="T63" fmla="*/ 351 h 384"/>
              <a:gd name="T64" fmla="*/ 141 w 386"/>
              <a:gd name="T65" fmla="*/ 372 h 384"/>
              <a:gd name="T66" fmla="*/ 204 w 386"/>
              <a:gd name="T67" fmla="*/ 376 h 384"/>
              <a:gd name="T68" fmla="*/ 267 w 386"/>
              <a:gd name="T69" fmla="*/ 366 h 384"/>
              <a:gd name="T70" fmla="*/ 319 w 386"/>
              <a:gd name="T71" fmla="*/ 342 h 384"/>
              <a:gd name="T72" fmla="*/ 356 w 386"/>
              <a:gd name="T73" fmla="*/ 304 h 384"/>
              <a:gd name="T74" fmla="*/ 373 w 386"/>
              <a:gd name="T75" fmla="*/ 254 h 384"/>
              <a:gd name="T76" fmla="*/ 378 w 386"/>
              <a:gd name="T77" fmla="*/ 192 h 384"/>
              <a:gd name="T78" fmla="*/ 373 w 386"/>
              <a:gd name="T79" fmla="*/ 114 h 384"/>
              <a:gd name="T80" fmla="*/ 360 w 386"/>
              <a:gd name="T81" fmla="*/ 36 h 384"/>
              <a:gd name="T82" fmla="*/ 355 w 386"/>
              <a:gd name="T83" fmla="*/ 16 h 384"/>
              <a:gd name="T84" fmla="*/ 352 w 386"/>
              <a:gd name="T85" fmla="*/ 7 h 384"/>
              <a:gd name="T86" fmla="*/ 356 w 386"/>
              <a:gd name="T87" fmla="*/ 2 h 384"/>
              <a:gd name="T88" fmla="*/ 359 w 386"/>
              <a:gd name="T8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6" h="384">
                <a:moveTo>
                  <a:pt x="359" y="0"/>
                </a:moveTo>
                <a:lnTo>
                  <a:pt x="360" y="4"/>
                </a:lnTo>
                <a:lnTo>
                  <a:pt x="361" y="11"/>
                </a:lnTo>
                <a:lnTo>
                  <a:pt x="364" y="18"/>
                </a:lnTo>
                <a:lnTo>
                  <a:pt x="365" y="24"/>
                </a:lnTo>
                <a:lnTo>
                  <a:pt x="368" y="36"/>
                </a:lnTo>
                <a:lnTo>
                  <a:pt x="372" y="50"/>
                </a:lnTo>
                <a:lnTo>
                  <a:pt x="377" y="72"/>
                </a:lnTo>
                <a:lnTo>
                  <a:pt x="381" y="101"/>
                </a:lnTo>
                <a:lnTo>
                  <a:pt x="383" y="146"/>
                </a:lnTo>
                <a:lnTo>
                  <a:pt x="386" y="197"/>
                </a:lnTo>
                <a:lnTo>
                  <a:pt x="386" y="230"/>
                </a:lnTo>
                <a:lnTo>
                  <a:pt x="382" y="260"/>
                </a:lnTo>
                <a:lnTo>
                  <a:pt x="374" y="286"/>
                </a:lnTo>
                <a:lnTo>
                  <a:pt x="362" y="311"/>
                </a:lnTo>
                <a:lnTo>
                  <a:pt x="345" y="333"/>
                </a:lnTo>
                <a:lnTo>
                  <a:pt x="325" y="350"/>
                </a:lnTo>
                <a:lnTo>
                  <a:pt x="298" y="364"/>
                </a:lnTo>
                <a:lnTo>
                  <a:pt x="268" y="375"/>
                </a:lnTo>
                <a:lnTo>
                  <a:pt x="234" y="381"/>
                </a:lnTo>
                <a:lnTo>
                  <a:pt x="199" y="384"/>
                </a:lnTo>
                <a:lnTo>
                  <a:pt x="175" y="384"/>
                </a:lnTo>
                <a:lnTo>
                  <a:pt x="152" y="383"/>
                </a:lnTo>
                <a:lnTo>
                  <a:pt x="132" y="379"/>
                </a:lnTo>
                <a:lnTo>
                  <a:pt x="132" y="379"/>
                </a:lnTo>
                <a:lnTo>
                  <a:pt x="120" y="375"/>
                </a:lnTo>
                <a:lnTo>
                  <a:pt x="98" y="366"/>
                </a:lnTo>
                <a:lnTo>
                  <a:pt x="78" y="353"/>
                </a:lnTo>
                <a:lnTo>
                  <a:pt x="60" y="332"/>
                </a:lnTo>
                <a:lnTo>
                  <a:pt x="44" y="308"/>
                </a:lnTo>
                <a:lnTo>
                  <a:pt x="31" y="281"/>
                </a:lnTo>
                <a:lnTo>
                  <a:pt x="25" y="261"/>
                </a:lnTo>
                <a:lnTo>
                  <a:pt x="20" y="240"/>
                </a:lnTo>
                <a:lnTo>
                  <a:pt x="20" y="239"/>
                </a:lnTo>
                <a:lnTo>
                  <a:pt x="13" y="209"/>
                </a:lnTo>
                <a:lnTo>
                  <a:pt x="9" y="180"/>
                </a:lnTo>
                <a:lnTo>
                  <a:pt x="5" y="148"/>
                </a:lnTo>
                <a:lnTo>
                  <a:pt x="2" y="113"/>
                </a:lnTo>
                <a:lnTo>
                  <a:pt x="1" y="92"/>
                </a:lnTo>
                <a:lnTo>
                  <a:pt x="0" y="75"/>
                </a:lnTo>
                <a:lnTo>
                  <a:pt x="0" y="69"/>
                </a:lnTo>
                <a:lnTo>
                  <a:pt x="1" y="63"/>
                </a:lnTo>
                <a:lnTo>
                  <a:pt x="1" y="57"/>
                </a:lnTo>
                <a:lnTo>
                  <a:pt x="2" y="50"/>
                </a:lnTo>
                <a:lnTo>
                  <a:pt x="2" y="45"/>
                </a:lnTo>
                <a:lnTo>
                  <a:pt x="4" y="41"/>
                </a:lnTo>
                <a:lnTo>
                  <a:pt x="4" y="40"/>
                </a:lnTo>
                <a:lnTo>
                  <a:pt x="4" y="38"/>
                </a:lnTo>
                <a:lnTo>
                  <a:pt x="6" y="40"/>
                </a:lnTo>
                <a:lnTo>
                  <a:pt x="9" y="42"/>
                </a:lnTo>
                <a:lnTo>
                  <a:pt x="12" y="45"/>
                </a:lnTo>
                <a:lnTo>
                  <a:pt x="12" y="48"/>
                </a:lnTo>
                <a:lnTo>
                  <a:pt x="10" y="54"/>
                </a:lnTo>
                <a:lnTo>
                  <a:pt x="10" y="62"/>
                </a:lnTo>
                <a:lnTo>
                  <a:pt x="10" y="74"/>
                </a:lnTo>
                <a:lnTo>
                  <a:pt x="10" y="112"/>
                </a:lnTo>
                <a:lnTo>
                  <a:pt x="14" y="154"/>
                </a:lnTo>
                <a:lnTo>
                  <a:pt x="20" y="196"/>
                </a:lnTo>
                <a:lnTo>
                  <a:pt x="26" y="230"/>
                </a:lnTo>
                <a:lnTo>
                  <a:pt x="34" y="262"/>
                </a:lnTo>
                <a:lnTo>
                  <a:pt x="43" y="290"/>
                </a:lnTo>
                <a:lnTo>
                  <a:pt x="55" y="313"/>
                </a:lnTo>
                <a:lnTo>
                  <a:pt x="72" y="334"/>
                </a:lnTo>
                <a:lnTo>
                  <a:pt x="92" y="351"/>
                </a:lnTo>
                <a:lnTo>
                  <a:pt x="115" y="364"/>
                </a:lnTo>
                <a:lnTo>
                  <a:pt x="141" y="372"/>
                </a:lnTo>
                <a:lnTo>
                  <a:pt x="171" y="376"/>
                </a:lnTo>
                <a:lnTo>
                  <a:pt x="204" y="376"/>
                </a:lnTo>
                <a:lnTo>
                  <a:pt x="236" y="372"/>
                </a:lnTo>
                <a:lnTo>
                  <a:pt x="267" y="366"/>
                </a:lnTo>
                <a:lnTo>
                  <a:pt x="296" y="355"/>
                </a:lnTo>
                <a:lnTo>
                  <a:pt x="319" y="342"/>
                </a:lnTo>
                <a:lnTo>
                  <a:pt x="340" y="325"/>
                </a:lnTo>
                <a:lnTo>
                  <a:pt x="356" y="304"/>
                </a:lnTo>
                <a:lnTo>
                  <a:pt x="368" y="279"/>
                </a:lnTo>
                <a:lnTo>
                  <a:pt x="373" y="254"/>
                </a:lnTo>
                <a:lnTo>
                  <a:pt x="377" y="224"/>
                </a:lnTo>
                <a:lnTo>
                  <a:pt x="378" y="192"/>
                </a:lnTo>
                <a:lnTo>
                  <a:pt x="377" y="158"/>
                </a:lnTo>
                <a:lnTo>
                  <a:pt x="373" y="114"/>
                </a:lnTo>
                <a:lnTo>
                  <a:pt x="368" y="72"/>
                </a:lnTo>
                <a:lnTo>
                  <a:pt x="360" y="36"/>
                </a:lnTo>
                <a:lnTo>
                  <a:pt x="357" y="24"/>
                </a:lnTo>
                <a:lnTo>
                  <a:pt x="355" y="16"/>
                </a:lnTo>
                <a:lnTo>
                  <a:pt x="353" y="11"/>
                </a:lnTo>
                <a:lnTo>
                  <a:pt x="352" y="7"/>
                </a:lnTo>
                <a:lnTo>
                  <a:pt x="353" y="4"/>
                </a:lnTo>
                <a:lnTo>
                  <a:pt x="356" y="2"/>
                </a:lnTo>
                <a:lnTo>
                  <a:pt x="359" y="0"/>
                </a:lnTo>
                <a:lnTo>
                  <a:pt x="359" y="0"/>
                </a:lnTo>
                <a:close/>
              </a:path>
            </a:pathLst>
          </a:custGeom>
          <a:solidFill>
            <a:srgbClr val="C3D2D3"/>
          </a:solidFill>
          <a:ln w="0">
            <a:solidFill>
              <a:srgbClr val="C3D2D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5" name="Freeform 50"/>
          <p:cNvSpPr>
            <a:spLocks noEditPoints="1"/>
          </p:cNvSpPr>
          <p:nvPr/>
        </p:nvSpPr>
        <p:spPr bwMode="auto">
          <a:xfrm>
            <a:off x="5403056" y="526855"/>
            <a:ext cx="774700" cy="936625"/>
          </a:xfrm>
          <a:custGeom>
            <a:avLst/>
            <a:gdLst>
              <a:gd name="T0" fmla="*/ 281 w 488"/>
              <a:gd name="T1" fmla="*/ 103 h 590"/>
              <a:gd name="T2" fmla="*/ 286 w 488"/>
              <a:gd name="T3" fmla="*/ 132 h 590"/>
              <a:gd name="T4" fmla="*/ 286 w 488"/>
              <a:gd name="T5" fmla="*/ 133 h 590"/>
              <a:gd name="T6" fmla="*/ 286 w 488"/>
              <a:gd name="T7" fmla="*/ 134 h 590"/>
              <a:gd name="T8" fmla="*/ 286 w 488"/>
              <a:gd name="T9" fmla="*/ 134 h 590"/>
              <a:gd name="T10" fmla="*/ 286 w 488"/>
              <a:gd name="T11" fmla="*/ 136 h 590"/>
              <a:gd name="T12" fmla="*/ 286 w 488"/>
              <a:gd name="T13" fmla="*/ 136 h 590"/>
              <a:gd name="T14" fmla="*/ 286 w 488"/>
              <a:gd name="T15" fmla="*/ 137 h 590"/>
              <a:gd name="T16" fmla="*/ 288 w 488"/>
              <a:gd name="T17" fmla="*/ 137 h 590"/>
              <a:gd name="T18" fmla="*/ 288 w 488"/>
              <a:gd name="T19" fmla="*/ 137 h 590"/>
              <a:gd name="T20" fmla="*/ 288 w 488"/>
              <a:gd name="T21" fmla="*/ 138 h 590"/>
              <a:gd name="T22" fmla="*/ 288 w 488"/>
              <a:gd name="T23" fmla="*/ 138 h 590"/>
              <a:gd name="T24" fmla="*/ 288 w 488"/>
              <a:gd name="T25" fmla="*/ 140 h 590"/>
              <a:gd name="T26" fmla="*/ 288 w 488"/>
              <a:gd name="T27" fmla="*/ 140 h 590"/>
              <a:gd name="T28" fmla="*/ 293 w 488"/>
              <a:gd name="T29" fmla="*/ 193 h 590"/>
              <a:gd name="T30" fmla="*/ 293 w 488"/>
              <a:gd name="T31" fmla="*/ 195 h 590"/>
              <a:gd name="T32" fmla="*/ 293 w 488"/>
              <a:gd name="T33" fmla="*/ 196 h 590"/>
              <a:gd name="T34" fmla="*/ 293 w 488"/>
              <a:gd name="T35" fmla="*/ 196 h 590"/>
              <a:gd name="T36" fmla="*/ 293 w 488"/>
              <a:gd name="T37" fmla="*/ 197 h 590"/>
              <a:gd name="T38" fmla="*/ 293 w 488"/>
              <a:gd name="T39" fmla="*/ 197 h 590"/>
              <a:gd name="T40" fmla="*/ 293 w 488"/>
              <a:gd name="T41" fmla="*/ 199 h 590"/>
              <a:gd name="T42" fmla="*/ 293 w 488"/>
              <a:gd name="T43" fmla="*/ 265 h 590"/>
              <a:gd name="T44" fmla="*/ 284 w 488"/>
              <a:gd name="T45" fmla="*/ 320 h 590"/>
              <a:gd name="T46" fmla="*/ 256 w 488"/>
              <a:gd name="T47" fmla="*/ 366 h 590"/>
              <a:gd name="T48" fmla="*/ 235 w 488"/>
              <a:gd name="T49" fmla="*/ 383 h 590"/>
              <a:gd name="T50" fmla="*/ 210 w 488"/>
              <a:gd name="T51" fmla="*/ 396 h 590"/>
              <a:gd name="T52" fmla="*/ 182 w 488"/>
              <a:gd name="T53" fmla="*/ 357 h 590"/>
              <a:gd name="T54" fmla="*/ 141 w 488"/>
              <a:gd name="T55" fmla="*/ 315 h 590"/>
              <a:gd name="T56" fmla="*/ 95 w 488"/>
              <a:gd name="T57" fmla="*/ 261 h 590"/>
              <a:gd name="T58" fmla="*/ 55 w 488"/>
              <a:gd name="T59" fmla="*/ 191 h 590"/>
              <a:gd name="T60" fmla="*/ 40 w 488"/>
              <a:gd name="T61" fmla="*/ 131 h 590"/>
              <a:gd name="T62" fmla="*/ 276 w 488"/>
              <a:gd name="T63" fmla="*/ 77 h 590"/>
              <a:gd name="T64" fmla="*/ 488 w 488"/>
              <a:gd name="T65" fmla="*/ 320 h 590"/>
              <a:gd name="T66" fmla="*/ 0 w 488"/>
              <a:gd name="T67" fmla="*/ 590 h 590"/>
              <a:gd name="T68" fmla="*/ 56 w 488"/>
              <a:gd name="T69" fmla="*/ 573 h 590"/>
              <a:gd name="T70" fmla="*/ 114 w 488"/>
              <a:gd name="T71" fmla="*/ 552 h 590"/>
              <a:gd name="T72" fmla="*/ 165 w 488"/>
              <a:gd name="T73" fmla="*/ 522 h 590"/>
              <a:gd name="T74" fmla="*/ 203 w 488"/>
              <a:gd name="T75" fmla="*/ 476 h 590"/>
              <a:gd name="T76" fmla="*/ 217 w 488"/>
              <a:gd name="T77" fmla="*/ 432 h 590"/>
              <a:gd name="T78" fmla="*/ 231 w 488"/>
              <a:gd name="T79" fmla="*/ 405 h 590"/>
              <a:gd name="T80" fmla="*/ 263 w 488"/>
              <a:gd name="T81" fmla="*/ 383 h 590"/>
              <a:gd name="T82" fmla="*/ 290 w 488"/>
              <a:gd name="T83" fmla="*/ 347 h 590"/>
              <a:gd name="T84" fmla="*/ 306 w 488"/>
              <a:gd name="T85" fmla="*/ 299 h 590"/>
              <a:gd name="T86" fmla="*/ 311 w 488"/>
              <a:gd name="T87" fmla="*/ 234 h 590"/>
              <a:gd name="T88" fmla="*/ 306 w 488"/>
              <a:gd name="T89" fmla="*/ 154 h 590"/>
              <a:gd name="T90" fmla="*/ 293 w 488"/>
              <a:gd name="T91" fmla="*/ 76 h 590"/>
              <a:gd name="T92" fmla="*/ 441 w 488"/>
              <a:gd name="T93"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8" h="590">
                <a:moveTo>
                  <a:pt x="276" y="77"/>
                </a:moveTo>
                <a:lnTo>
                  <a:pt x="281" y="103"/>
                </a:lnTo>
                <a:lnTo>
                  <a:pt x="286" y="132"/>
                </a:lnTo>
                <a:lnTo>
                  <a:pt x="286" y="132"/>
                </a:lnTo>
                <a:lnTo>
                  <a:pt x="286" y="133"/>
                </a:lnTo>
                <a:lnTo>
                  <a:pt x="286" y="133"/>
                </a:lnTo>
                <a:lnTo>
                  <a:pt x="286" y="134"/>
                </a:lnTo>
                <a:lnTo>
                  <a:pt x="286" y="134"/>
                </a:lnTo>
                <a:lnTo>
                  <a:pt x="286" y="134"/>
                </a:lnTo>
                <a:lnTo>
                  <a:pt x="286" y="134"/>
                </a:lnTo>
                <a:lnTo>
                  <a:pt x="286" y="136"/>
                </a:lnTo>
                <a:lnTo>
                  <a:pt x="286" y="136"/>
                </a:lnTo>
                <a:lnTo>
                  <a:pt x="286" y="136"/>
                </a:lnTo>
                <a:lnTo>
                  <a:pt x="286" y="136"/>
                </a:lnTo>
                <a:lnTo>
                  <a:pt x="286" y="136"/>
                </a:lnTo>
                <a:lnTo>
                  <a:pt x="286" y="137"/>
                </a:lnTo>
                <a:lnTo>
                  <a:pt x="286" y="137"/>
                </a:lnTo>
                <a:lnTo>
                  <a:pt x="288" y="137"/>
                </a:lnTo>
                <a:lnTo>
                  <a:pt x="288" y="137"/>
                </a:lnTo>
                <a:lnTo>
                  <a:pt x="288" y="137"/>
                </a:lnTo>
                <a:lnTo>
                  <a:pt x="288" y="137"/>
                </a:lnTo>
                <a:lnTo>
                  <a:pt x="288" y="138"/>
                </a:lnTo>
                <a:lnTo>
                  <a:pt x="288" y="138"/>
                </a:lnTo>
                <a:lnTo>
                  <a:pt x="288" y="138"/>
                </a:lnTo>
                <a:lnTo>
                  <a:pt x="288" y="138"/>
                </a:lnTo>
                <a:lnTo>
                  <a:pt x="288" y="140"/>
                </a:lnTo>
                <a:lnTo>
                  <a:pt x="288" y="140"/>
                </a:lnTo>
                <a:lnTo>
                  <a:pt x="288" y="140"/>
                </a:lnTo>
                <a:lnTo>
                  <a:pt x="288" y="141"/>
                </a:lnTo>
                <a:lnTo>
                  <a:pt x="293" y="193"/>
                </a:lnTo>
                <a:lnTo>
                  <a:pt x="293" y="193"/>
                </a:lnTo>
                <a:lnTo>
                  <a:pt x="293" y="195"/>
                </a:lnTo>
                <a:lnTo>
                  <a:pt x="293" y="195"/>
                </a:lnTo>
                <a:lnTo>
                  <a:pt x="293" y="196"/>
                </a:lnTo>
                <a:lnTo>
                  <a:pt x="293" y="196"/>
                </a:lnTo>
                <a:lnTo>
                  <a:pt x="293" y="196"/>
                </a:lnTo>
                <a:lnTo>
                  <a:pt x="293" y="196"/>
                </a:lnTo>
                <a:lnTo>
                  <a:pt x="293" y="197"/>
                </a:lnTo>
                <a:lnTo>
                  <a:pt x="293" y="197"/>
                </a:lnTo>
                <a:lnTo>
                  <a:pt x="293" y="197"/>
                </a:lnTo>
                <a:lnTo>
                  <a:pt x="293" y="197"/>
                </a:lnTo>
                <a:lnTo>
                  <a:pt x="293" y="199"/>
                </a:lnTo>
                <a:lnTo>
                  <a:pt x="294" y="233"/>
                </a:lnTo>
                <a:lnTo>
                  <a:pt x="293" y="265"/>
                </a:lnTo>
                <a:lnTo>
                  <a:pt x="289" y="295"/>
                </a:lnTo>
                <a:lnTo>
                  <a:pt x="284" y="320"/>
                </a:lnTo>
                <a:lnTo>
                  <a:pt x="272" y="345"/>
                </a:lnTo>
                <a:lnTo>
                  <a:pt x="256" y="366"/>
                </a:lnTo>
                <a:lnTo>
                  <a:pt x="235" y="383"/>
                </a:lnTo>
                <a:lnTo>
                  <a:pt x="235" y="383"/>
                </a:lnTo>
                <a:lnTo>
                  <a:pt x="235" y="383"/>
                </a:lnTo>
                <a:lnTo>
                  <a:pt x="210" y="396"/>
                </a:lnTo>
                <a:lnTo>
                  <a:pt x="199" y="377"/>
                </a:lnTo>
                <a:lnTo>
                  <a:pt x="182" y="357"/>
                </a:lnTo>
                <a:lnTo>
                  <a:pt x="162" y="337"/>
                </a:lnTo>
                <a:lnTo>
                  <a:pt x="141" y="315"/>
                </a:lnTo>
                <a:lnTo>
                  <a:pt x="119" y="290"/>
                </a:lnTo>
                <a:lnTo>
                  <a:pt x="95" y="261"/>
                </a:lnTo>
                <a:lnTo>
                  <a:pt x="74" y="229"/>
                </a:lnTo>
                <a:lnTo>
                  <a:pt x="55" y="191"/>
                </a:lnTo>
                <a:lnTo>
                  <a:pt x="44" y="159"/>
                </a:lnTo>
                <a:lnTo>
                  <a:pt x="40" y="131"/>
                </a:lnTo>
                <a:lnTo>
                  <a:pt x="42" y="103"/>
                </a:lnTo>
                <a:lnTo>
                  <a:pt x="276" y="77"/>
                </a:lnTo>
                <a:close/>
                <a:moveTo>
                  <a:pt x="442" y="0"/>
                </a:moveTo>
                <a:lnTo>
                  <a:pt x="488" y="320"/>
                </a:lnTo>
                <a:lnTo>
                  <a:pt x="441" y="590"/>
                </a:lnTo>
                <a:lnTo>
                  <a:pt x="0" y="590"/>
                </a:lnTo>
                <a:lnTo>
                  <a:pt x="27" y="581"/>
                </a:lnTo>
                <a:lnTo>
                  <a:pt x="56" y="573"/>
                </a:lnTo>
                <a:lnTo>
                  <a:pt x="85" y="563"/>
                </a:lnTo>
                <a:lnTo>
                  <a:pt x="114" y="552"/>
                </a:lnTo>
                <a:lnTo>
                  <a:pt x="140" y="539"/>
                </a:lnTo>
                <a:lnTo>
                  <a:pt x="165" y="522"/>
                </a:lnTo>
                <a:lnTo>
                  <a:pt x="186" y="501"/>
                </a:lnTo>
                <a:lnTo>
                  <a:pt x="203" y="476"/>
                </a:lnTo>
                <a:lnTo>
                  <a:pt x="213" y="453"/>
                </a:lnTo>
                <a:lnTo>
                  <a:pt x="217" y="432"/>
                </a:lnTo>
                <a:lnTo>
                  <a:pt x="216" y="413"/>
                </a:lnTo>
                <a:lnTo>
                  <a:pt x="231" y="405"/>
                </a:lnTo>
                <a:lnTo>
                  <a:pt x="244" y="398"/>
                </a:lnTo>
                <a:lnTo>
                  <a:pt x="263" y="383"/>
                </a:lnTo>
                <a:lnTo>
                  <a:pt x="278" y="366"/>
                </a:lnTo>
                <a:lnTo>
                  <a:pt x="290" y="347"/>
                </a:lnTo>
                <a:lnTo>
                  <a:pt x="299" y="326"/>
                </a:lnTo>
                <a:lnTo>
                  <a:pt x="306" y="299"/>
                </a:lnTo>
                <a:lnTo>
                  <a:pt x="310" y="268"/>
                </a:lnTo>
                <a:lnTo>
                  <a:pt x="311" y="234"/>
                </a:lnTo>
                <a:lnTo>
                  <a:pt x="310" y="197"/>
                </a:lnTo>
                <a:lnTo>
                  <a:pt x="306" y="154"/>
                </a:lnTo>
                <a:lnTo>
                  <a:pt x="301" y="112"/>
                </a:lnTo>
                <a:lnTo>
                  <a:pt x="293" y="76"/>
                </a:lnTo>
                <a:lnTo>
                  <a:pt x="450" y="59"/>
                </a:lnTo>
                <a:lnTo>
                  <a:pt x="441" y="0"/>
                </a:lnTo>
                <a:lnTo>
                  <a:pt x="442"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 name="Freeform 54"/>
          <p:cNvSpPr>
            <a:spLocks noEditPoints="1"/>
          </p:cNvSpPr>
          <p:nvPr/>
        </p:nvSpPr>
        <p:spPr bwMode="auto">
          <a:xfrm>
            <a:off x="5741193" y="590355"/>
            <a:ext cx="155575" cy="592138"/>
          </a:xfrm>
          <a:custGeom>
            <a:avLst/>
            <a:gdLst>
              <a:gd name="T0" fmla="*/ 63 w 98"/>
              <a:gd name="T1" fmla="*/ 37 h 373"/>
              <a:gd name="T2" fmla="*/ 68 w 98"/>
              <a:gd name="T3" fmla="*/ 63 h 373"/>
              <a:gd name="T4" fmla="*/ 73 w 98"/>
              <a:gd name="T5" fmla="*/ 92 h 373"/>
              <a:gd name="T6" fmla="*/ 68 w 98"/>
              <a:gd name="T7" fmla="*/ 63 h 373"/>
              <a:gd name="T8" fmla="*/ 63 w 98"/>
              <a:gd name="T9" fmla="*/ 37 h 373"/>
              <a:gd name="T10" fmla="*/ 56 w 98"/>
              <a:gd name="T11" fmla="*/ 12 h 373"/>
              <a:gd name="T12" fmla="*/ 58 w 98"/>
              <a:gd name="T13" fmla="*/ 17 h 373"/>
              <a:gd name="T14" fmla="*/ 60 w 98"/>
              <a:gd name="T15" fmla="*/ 25 h 373"/>
              <a:gd name="T16" fmla="*/ 58 w 98"/>
              <a:gd name="T17" fmla="*/ 17 h 373"/>
              <a:gd name="T18" fmla="*/ 56 w 98"/>
              <a:gd name="T19" fmla="*/ 12 h 373"/>
              <a:gd name="T20" fmla="*/ 62 w 98"/>
              <a:gd name="T21" fmla="*/ 1 h 373"/>
              <a:gd name="T22" fmla="*/ 58 w 98"/>
              <a:gd name="T23" fmla="*/ 3 h 373"/>
              <a:gd name="T24" fmla="*/ 56 w 98"/>
              <a:gd name="T25" fmla="*/ 5 h 373"/>
              <a:gd name="T26" fmla="*/ 58 w 98"/>
              <a:gd name="T27" fmla="*/ 3 h 373"/>
              <a:gd name="T28" fmla="*/ 62 w 98"/>
              <a:gd name="T29" fmla="*/ 1 h 373"/>
              <a:gd name="T30" fmla="*/ 62 w 98"/>
              <a:gd name="T31" fmla="*/ 1 h 373"/>
              <a:gd name="T32" fmla="*/ 62 w 98"/>
              <a:gd name="T33" fmla="*/ 1 h 373"/>
              <a:gd name="T34" fmla="*/ 62 w 98"/>
              <a:gd name="T35" fmla="*/ 1 h 373"/>
              <a:gd name="T36" fmla="*/ 62 w 98"/>
              <a:gd name="T37" fmla="*/ 1 h 373"/>
              <a:gd name="T38" fmla="*/ 64 w 98"/>
              <a:gd name="T39" fmla="*/ 0 h 373"/>
              <a:gd name="T40" fmla="*/ 67 w 98"/>
              <a:gd name="T41" fmla="*/ 1 h 373"/>
              <a:gd name="T42" fmla="*/ 71 w 98"/>
              <a:gd name="T43" fmla="*/ 4 h 373"/>
              <a:gd name="T44" fmla="*/ 72 w 98"/>
              <a:gd name="T45" fmla="*/ 7 h 373"/>
              <a:gd name="T46" fmla="*/ 73 w 98"/>
              <a:gd name="T47" fmla="*/ 12 h 373"/>
              <a:gd name="T48" fmla="*/ 76 w 98"/>
              <a:gd name="T49" fmla="*/ 20 h 373"/>
              <a:gd name="T50" fmla="*/ 80 w 98"/>
              <a:gd name="T51" fmla="*/ 36 h 373"/>
              <a:gd name="T52" fmla="*/ 88 w 98"/>
              <a:gd name="T53" fmla="*/ 72 h 373"/>
              <a:gd name="T54" fmla="*/ 93 w 98"/>
              <a:gd name="T55" fmla="*/ 114 h 373"/>
              <a:gd name="T56" fmla="*/ 97 w 98"/>
              <a:gd name="T57" fmla="*/ 157 h 373"/>
              <a:gd name="T58" fmla="*/ 98 w 98"/>
              <a:gd name="T59" fmla="*/ 194 h 373"/>
              <a:gd name="T60" fmla="*/ 97 w 98"/>
              <a:gd name="T61" fmla="*/ 228 h 373"/>
              <a:gd name="T62" fmla="*/ 93 w 98"/>
              <a:gd name="T63" fmla="*/ 259 h 373"/>
              <a:gd name="T64" fmla="*/ 86 w 98"/>
              <a:gd name="T65" fmla="*/ 286 h 373"/>
              <a:gd name="T66" fmla="*/ 77 w 98"/>
              <a:gd name="T67" fmla="*/ 307 h 373"/>
              <a:gd name="T68" fmla="*/ 65 w 98"/>
              <a:gd name="T69" fmla="*/ 326 h 373"/>
              <a:gd name="T70" fmla="*/ 50 w 98"/>
              <a:gd name="T71" fmla="*/ 343 h 373"/>
              <a:gd name="T72" fmla="*/ 31 w 98"/>
              <a:gd name="T73" fmla="*/ 358 h 373"/>
              <a:gd name="T74" fmla="*/ 18 w 98"/>
              <a:gd name="T75" fmla="*/ 365 h 373"/>
              <a:gd name="T76" fmla="*/ 3 w 98"/>
              <a:gd name="T77" fmla="*/ 373 h 373"/>
              <a:gd name="T78" fmla="*/ 0 w 98"/>
              <a:gd name="T79" fmla="*/ 365 h 373"/>
              <a:gd name="T80" fmla="*/ 26 w 98"/>
              <a:gd name="T81" fmla="*/ 351 h 373"/>
              <a:gd name="T82" fmla="*/ 48 w 98"/>
              <a:gd name="T83" fmla="*/ 334 h 373"/>
              <a:gd name="T84" fmla="*/ 65 w 98"/>
              <a:gd name="T85" fmla="*/ 312 h 373"/>
              <a:gd name="T86" fmla="*/ 77 w 98"/>
              <a:gd name="T87" fmla="*/ 287 h 373"/>
              <a:gd name="T88" fmla="*/ 85 w 98"/>
              <a:gd name="T89" fmla="*/ 261 h 373"/>
              <a:gd name="T90" fmla="*/ 89 w 98"/>
              <a:gd name="T91" fmla="*/ 231 h 373"/>
              <a:gd name="T92" fmla="*/ 89 w 98"/>
              <a:gd name="T93" fmla="*/ 198 h 373"/>
              <a:gd name="T94" fmla="*/ 86 w 98"/>
              <a:gd name="T95" fmla="*/ 147 h 373"/>
              <a:gd name="T96" fmla="*/ 84 w 98"/>
              <a:gd name="T97" fmla="*/ 102 h 373"/>
              <a:gd name="T98" fmla="*/ 80 w 98"/>
              <a:gd name="T99" fmla="*/ 73 h 373"/>
              <a:gd name="T100" fmla="*/ 75 w 98"/>
              <a:gd name="T101" fmla="*/ 51 h 373"/>
              <a:gd name="T102" fmla="*/ 71 w 98"/>
              <a:gd name="T103" fmla="*/ 37 h 373"/>
              <a:gd name="T104" fmla="*/ 68 w 98"/>
              <a:gd name="T105" fmla="*/ 25 h 373"/>
              <a:gd name="T106" fmla="*/ 67 w 98"/>
              <a:gd name="T107" fmla="*/ 19 h 373"/>
              <a:gd name="T108" fmla="*/ 64 w 98"/>
              <a:gd name="T109" fmla="*/ 12 h 373"/>
              <a:gd name="T110" fmla="*/ 63 w 98"/>
              <a:gd name="T111" fmla="*/ 5 h 373"/>
              <a:gd name="T112" fmla="*/ 62 w 98"/>
              <a:gd name="T113" fmla="*/ 1 h 373"/>
              <a:gd name="T114" fmla="*/ 64 w 98"/>
              <a:gd name="T115"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373">
                <a:moveTo>
                  <a:pt x="63" y="37"/>
                </a:moveTo>
                <a:lnTo>
                  <a:pt x="68" y="63"/>
                </a:lnTo>
                <a:lnTo>
                  <a:pt x="73" y="92"/>
                </a:lnTo>
                <a:lnTo>
                  <a:pt x="68" y="63"/>
                </a:lnTo>
                <a:lnTo>
                  <a:pt x="63" y="37"/>
                </a:lnTo>
                <a:close/>
                <a:moveTo>
                  <a:pt x="56" y="12"/>
                </a:moveTo>
                <a:lnTo>
                  <a:pt x="58" y="17"/>
                </a:lnTo>
                <a:lnTo>
                  <a:pt x="60" y="25"/>
                </a:lnTo>
                <a:lnTo>
                  <a:pt x="58" y="17"/>
                </a:lnTo>
                <a:lnTo>
                  <a:pt x="56" y="12"/>
                </a:lnTo>
                <a:close/>
                <a:moveTo>
                  <a:pt x="62" y="1"/>
                </a:moveTo>
                <a:lnTo>
                  <a:pt x="58" y="3"/>
                </a:lnTo>
                <a:lnTo>
                  <a:pt x="56" y="5"/>
                </a:lnTo>
                <a:lnTo>
                  <a:pt x="58" y="3"/>
                </a:lnTo>
                <a:lnTo>
                  <a:pt x="62" y="1"/>
                </a:lnTo>
                <a:close/>
                <a:moveTo>
                  <a:pt x="62" y="1"/>
                </a:moveTo>
                <a:lnTo>
                  <a:pt x="62" y="1"/>
                </a:lnTo>
                <a:lnTo>
                  <a:pt x="62" y="1"/>
                </a:lnTo>
                <a:lnTo>
                  <a:pt x="62" y="1"/>
                </a:lnTo>
                <a:close/>
                <a:moveTo>
                  <a:pt x="64" y="0"/>
                </a:moveTo>
                <a:lnTo>
                  <a:pt x="67" y="1"/>
                </a:lnTo>
                <a:lnTo>
                  <a:pt x="71" y="4"/>
                </a:lnTo>
                <a:lnTo>
                  <a:pt x="72" y="7"/>
                </a:lnTo>
                <a:lnTo>
                  <a:pt x="73" y="12"/>
                </a:lnTo>
                <a:lnTo>
                  <a:pt x="76" y="20"/>
                </a:lnTo>
                <a:lnTo>
                  <a:pt x="80" y="36"/>
                </a:lnTo>
                <a:lnTo>
                  <a:pt x="88" y="72"/>
                </a:lnTo>
                <a:lnTo>
                  <a:pt x="93" y="114"/>
                </a:lnTo>
                <a:lnTo>
                  <a:pt x="97" y="157"/>
                </a:lnTo>
                <a:lnTo>
                  <a:pt x="98" y="194"/>
                </a:lnTo>
                <a:lnTo>
                  <a:pt x="97" y="228"/>
                </a:lnTo>
                <a:lnTo>
                  <a:pt x="93" y="259"/>
                </a:lnTo>
                <a:lnTo>
                  <a:pt x="86" y="286"/>
                </a:lnTo>
                <a:lnTo>
                  <a:pt x="77" y="307"/>
                </a:lnTo>
                <a:lnTo>
                  <a:pt x="65" y="326"/>
                </a:lnTo>
                <a:lnTo>
                  <a:pt x="50" y="343"/>
                </a:lnTo>
                <a:lnTo>
                  <a:pt x="31" y="358"/>
                </a:lnTo>
                <a:lnTo>
                  <a:pt x="18" y="365"/>
                </a:lnTo>
                <a:lnTo>
                  <a:pt x="3" y="373"/>
                </a:lnTo>
                <a:lnTo>
                  <a:pt x="0" y="365"/>
                </a:lnTo>
                <a:lnTo>
                  <a:pt x="26" y="351"/>
                </a:lnTo>
                <a:lnTo>
                  <a:pt x="48" y="334"/>
                </a:lnTo>
                <a:lnTo>
                  <a:pt x="65" y="312"/>
                </a:lnTo>
                <a:lnTo>
                  <a:pt x="77" y="287"/>
                </a:lnTo>
                <a:lnTo>
                  <a:pt x="85" y="261"/>
                </a:lnTo>
                <a:lnTo>
                  <a:pt x="89" y="231"/>
                </a:lnTo>
                <a:lnTo>
                  <a:pt x="89" y="198"/>
                </a:lnTo>
                <a:lnTo>
                  <a:pt x="86" y="147"/>
                </a:lnTo>
                <a:lnTo>
                  <a:pt x="84" y="102"/>
                </a:lnTo>
                <a:lnTo>
                  <a:pt x="80" y="73"/>
                </a:lnTo>
                <a:lnTo>
                  <a:pt x="75" y="51"/>
                </a:lnTo>
                <a:lnTo>
                  <a:pt x="71" y="37"/>
                </a:lnTo>
                <a:lnTo>
                  <a:pt x="68" y="25"/>
                </a:lnTo>
                <a:lnTo>
                  <a:pt x="67" y="19"/>
                </a:lnTo>
                <a:lnTo>
                  <a:pt x="64" y="12"/>
                </a:lnTo>
                <a:lnTo>
                  <a:pt x="63" y="5"/>
                </a:lnTo>
                <a:lnTo>
                  <a:pt x="62" y="1"/>
                </a:lnTo>
                <a:lnTo>
                  <a:pt x="64" y="0"/>
                </a:lnTo>
                <a:close/>
              </a:path>
            </a:pathLst>
          </a:custGeom>
          <a:solidFill>
            <a:srgbClr val="D2DFDE"/>
          </a:solidFill>
          <a:ln w="0">
            <a:solidFill>
              <a:srgbClr val="D2DF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Freeform 56"/>
          <p:cNvSpPr>
            <a:spLocks/>
          </p:cNvSpPr>
          <p:nvPr/>
        </p:nvSpPr>
        <p:spPr bwMode="auto">
          <a:xfrm>
            <a:off x="6014243" y="526855"/>
            <a:ext cx="1344613" cy="1495425"/>
          </a:xfrm>
          <a:custGeom>
            <a:avLst/>
            <a:gdLst>
              <a:gd name="T0" fmla="*/ 158 w 847"/>
              <a:gd name="T1" fmla="*/ 0 h 942"/>
              <a:gd name="T2" fmla="*/ 158 w 847"/>
              <a:gd name="T3" fmla="*/ 0 h 942"/>
              <a:gd name="T4" fmla="*/ 345 w 847"/>
              <a:gd name="T5" fmla="*/ 26 h 942"/>
              <a:gd name="T6" fmla="*/ 661 w 847"/>
              <a:gd name="T7" fmla="*/ 69 h 942"/>
              <a:gd name="T8" fmla="*/ 661 w 847"/>
              <a:gd name="T9" fmla="*/ 69 h 942"/>
              <a:gd name="T10" fmla="*/ 847 w 847"/>
              <a:gd name="T11" fmla="*/ 95 h 942"/>
              <a:gd name="T12" fmla="*/ 847 w 847"/>
              <a:gd name="T13" fmla="*/ 95 h 942"/>
              <a:gd name="T14" fmla="*/ 771 w 847"/>
              <a:gd name="T15" fmla="*/ 831 h 942"/>
              <a:gd name="T16" fmla="*/ 771 w 847"/>
              <a:gd name="T17" fmla="*/ 831 h 942"/>
              <a:gd name="T18" fmla="*/ 771 w 847"/>
              <a:gd name="T19" fmla="*/ 831 h 942"/>
              <a:gd name="T20" fmla="*/ 772 w 847"/>
              <a:gd name="T21" fmla="*/ 942 h 942"/>
              <a:gd name="T22" fmla="*/ 544 w 847"/>
              <a:gd name="T23" fmla="*/ 911 h 942"/>
              <a:gd name="T24" fmla="*/ 229 w 847"/>
              <a:gd name="T25" fmla="*/ 868 h 942"/>
              <a:gd name="T26" fmla="*/ 0 w 847"/>
              <a:gd name="T27" fmla="*/ 836 h 942"/>
              <a:gd name="T28" fmla="*/ 32 w 847"/>
              <a:gd name="T29" fmla="*/ 729 h 942"/>
              <a:gd name="T30" fmla="*/ 158 w 847"/>
              <a:gd name="T31"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7" h="942">
                <a:moveTo>
                  <a:pt x="158" y="0"/>
                </a:moveTo>
                <a:lnTo>
                  <a:pt x="158" y="0"/>
                </a:lnTo>
                <a:lnTo>
                  <a:pt x="345" y="26"/>
                </a:lnTo>
                <a:lnTo>
                  <a:pt x="661" y="69"/>
                </a:lnTo>
                <a:lnTo>
                  <a:pt x="661" y="69"/>
                </a:lnTo>
                <a:lnTo>
                  <a:pt x="847" y="95"/>
                </a:lnTo>
                <a:lnTo>
                  <a:pt x="847" y="95"/>
                </a:lnTo>
                <a:lnTo>
                  <a:pt x="771" y="831"/>
                </a:lnTo>
                <a:lnTo>
                  <a:pt x="771" y="831"/>
                </a:lnTo>
                <a:lnTo>
                  <a:pt x="771" y="831"/>
                </a:lnTo>
                <a:lnTo>
                  <a:pt x="772" y="942"/>
                </a:lnTo>
                <a:lnTo>
                  <a:pt x="544" y="911"/>
                </a:lnTo>
                <a:lnTo>
                  <a:pt x="229" y="868"/>
                </a:lnTo>
                <a:lnTo>
                  <a:pt x="0" y="836"/>
                </a:lnTo>
                <a:lnTo>
                  <a:pt x="32" y="729"/>
                </a:lnTo>
                <a:lnTo>
                  <a:pt x="15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Freeform 57"/>
          <p:cNvSpPr>
            <a:spLocks/>
          </p:cNvSpPr>
          <p:nvPr/>
        </p:nvSpPr>
        <p:spPr bwMode="auto">
          <a:xfrm>
            <a:off x="6014243" y="1676205"/>
            <a:ext cx="1225550" cy="346075"/>
          </a:xfrm>
          <a:custGeom>
            <a:avLst/>
            <a:gdLst>
              <a:gd name="T0" fmla="*/ 32 w 772"/>
              <a:gd name="T1" fmla="*/ 0 h 218"/>
              <a:gd name="T2" fmla="*/ 771 w 772"/>
              <a:gd name="T3" fmla="*/ 102 h 218"/>
              <a:gd name="T4" fmla="*/ 771 w 772"/>
              <a:gd name="T5" fmla="*/ 107 h 218"/>
              <a:gd name="T6" fmla="*/ 772 w 772"/>
              <a:gd name="T7" fmla="*/ 218 h 218"/>
              <a:gd name="T8" fmla="*/ 544 w 772"/>
              <a:gd name="T9" fmla="*/ 187 h 218"/>
              <a:gd name="T10" fmla="*/ 229 w 772"/>
              <a:gd name="T11" fmla="*/ 144 h 218"/>
              <a:gd name="T12" fmla="*/ 0 w 772"/>
              <a:gd name="T13" fmla="*/ 112 h 218"/>
              <a:gd name="T14" fmla="*/ 32 w 772"/>
              <a:gd name="T15" fmla="*/ 5 h 218"/>
              <a:gd name="T16" fmla="*/ 32 w 77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218">
                <a:moveTo>
                  <a:pt x="32" y="0"/>
                </a:moveTo>
                <a:lnTo>
                  <a:pt x="771" y="102"/>
                </a:lnTo>
                <a:lnTo>
                  <a:pt x="771" y="107"/>
                </a:lnTo>
                <a:lnTo>
                  <a:pt x="772" y="218"/>
                </a:lnTo>
                <a:lnTo>
                  <a:pt x="544" y="187"/>
                </a:lnTo>
                <a:lnTo>
                  <a:pt x="229" y="144"/>
                </a:lnTo>
                <a:lnTo>
                  <a:pt x="0" y="112"/>
                </a:lnTo>
                <a:lnTo>
                  <a:pt x="32" y="5"/>
                </a:lnTo>
                <a:lnTo>
                  <a:pt x="32" y="0"/>
                </a:lnTo>
                <a:close/>
              </a:path>
            </a:pathLst>
          </a:custGeom>
          <a:solidFill>
            <a:srgbClr val="0EB31D"/>
          </a:solidFill>
          <a:ln w="0">
            <a:solidFill>
              <a:srgbClr val="0EB3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8" name="Freeform 63"/>
          <p:cNvSpPr>
            <a:spLocks/>
          </p:cNvSpPr>
          <p:nvPr/>
        </p:nvSpPr>
        <p:spPr bwMode="auto">
          <a:xfrm>
            <a:off x="6458743" y="598293"/>
            <a:ext cx="641350" cy="631825"/>
          </a:xfrm>
          <a:custGeom>
            <a:avLst/>
            <a:gdLst>
              <a:gd name="T0" fmla="*/ 42 w 404"/>
              <a:gd name="T1" fmla="*/ 0 h 398"/>
              <a:gd name="T2" fmla="*/ 45 w 404"/>
              <a:gd name="T3" fmla="*/ 6 h 398"/>
              <a:gd name="T4" fmla="*/ 47 w 404"/>
              <a:gd name="T5" fmla="*/ 12 h 398"/>
              <a:gd name="T6" fmla="*/ 30 w 404"/>
              <a:gd name="T7" fmla="*/ 76 h 398"/>
              <a:gd name="T8" fmla="*/ 18 w 404"/>
              <a:gd name="T9" fmla="*/ 158 h 398"/>
              <a:gd name="T10" fmla="*/ 17 w 404"/>
              <a:gd name="T11" fmla="*/ 224 h 398"/>
              <a:gd name="T12" fmla="*/ 23 w 404"/>
              <a:gd name="T13" fmla="*/ 279 h 398"/>
              <a:gd name="T14" fmla="*/ 51 w 404"/>
              <a:gd name="T15" fmla="*/ 326 h 398"/>
              <a:gd name="T16" fmla="*/ 94 w 404"/>
              <a:gd name="T17" fmla="*/ 358 h 398"/>
              <a:gd name="T18" fmla="*/ 153 w 404"/>
              <a:gd name="T19" fmla="*/ 376 h 398"/>
              <a:gd name="T20" fmla="*/ 217 w 404"/>
              <a:gd name="T21" fmla="*/ 381 h 398"/>
              <a:gd name="T22" fmla="*/ 273 w 404"/>
              <a:gd name="T23" fmla="*/ 372 h 398"/>
              <a:gd name="T24" fmla="*/ 319 w 404"/>
              <a:gd name="T25" fmla="*/ 343 h 398"/>
              <a:gd name="T26" fmla="*/ 348 w 404"/>
              <a:gd name="T27" fmla="*/ 300 h 398"/>
              <a:gd name="T28" fmla="*/ 366 w 404"/>
              <a:gd name="T29" fmla="*/ 240 h 398"/>
              <a:gd name="T30" fmla="*/ 379 w 404"/>
              <a:gd name="T31" fmla="*/ 173 h 398"/>
              <a:gd name="T32" fmla="*/ 387 w 404"/>
              <a:gd name="T33" fmla="*/ 110 h 398"/>
              <a:gd name="T34" fmla="*/ 387 w 404"/>
              <a:gd name="T35" fmla="*/ 59 h 398"/>
              <a:gd name="T36" fmla="*/ 388 w 404"/>
              <a:gd name="T37" fmla="*/ 53 h 398"/>
              <a:gd name="T38" fmla="*/ 395 w 404"/>
              <a:gd name="T39" fmla="*/ 50 h 398"/>
              <a:gd name="T40" fmla="*/ 400 w 404"/>
              <a:gd name="T41" fmla="*/ 51 h 398"/>
              <a:gd name="T42" fmla="*/ 404 w 404"/>
              <a:gd name="T43" fmla="*/ 58 h 398"/>
              <a:gd name="T44" fmla="*/ 404 w 404"/>
              <a:gd name="T45" fmla="*/ 112 h 398"/>
              <a:gd name="T46" fmla="*/ 396 w 404"/>
              <a:gd name="T47" fmla="*/ 176 h 398"/>
              <a:gd name="T48" fmla="*/ 383 w 404"/>
              <a:gd name="T49" fmla="*/ 245 h 398"/>
              <a:gd name="T50" fmla="*/ 362 w 404"/>
              <a:gd name="T51" fmla="*/ 307 h 398"/>
              <a:gd name="T52" fmla="*/ 336 w 404"/>
              <a:gd name="T53" fmla="*/ 350 h 398"/>
              <a:gd name="T54" fmla="*/ 299 w 404"/>
              <a:gd name="T55" fmla="*/ 379 h 398"/>
              <a:gd name="T56" fmla="*/ 251 w 404"/>
              <a:gd name="T57" fmla="*/ 396 h 398"/>
              <a:gd name="T58" fmla="*/ 184 w 404"/>
              <a:gd name="T59" fmla="*/ 397 h 398"/>
              <a:gd name="T60" fmla="*/ 116 w 404"/>
              <a:gd name="T61" fmla="*/ 384 h 398"/>
              <a:gd name="T62" fmla="*/ 60 w 404"/>
              <a:gd name="T63" fmla="*/ 358 h 398"/>
              <a:gd name="T64" fmla="*/ 28 w 404"/>
              <a:gd name="T65" fmla="*/ 325 h 398"/>
              <a:gd name="T66" fmla="*/ 8 w 404"/>
              <a:gd name="T67" fmla="*/ 284 h 398"/>
              <a:gd name="T68" fmla="*/ 0 w 404"/>
              <a:gd name="T69" fmla="*/ 227 h 398"/>
              <a:gd name="T70" fmla="*/ 1 w 404"/>
              <a:gd name="T71" fmla="*/ 156 h 398"/>
              <a:gd name="T72" fmla="*/ 13 w 404"/>
              <a:gd name="T73" fmla="*/ 72 h 398"/>
              <a:gd name="T74" fmla="*/ 30 w 404"/>
              <a:gd name="T75" fmla="*/ 6 h 398"/>
              <a:gd name="T76" fmla="*/ 35 w 404"/>
              <a:gd name="T77" fmla="*/ 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398">
                <a:moveTo>
                  <a:pt x="38" y="0"/>
                </a:moveTo>
                <a:lnTo>
                  <a:pt x="42" y="0"/>
                </a:lnTo>
                <a:lnTo>
                  <a:pt x="44" y="3"/>
                </a:lnTo>
                <a:lnTo>
                  <a:pt x="45" y="6"/>
                </a:lnTo>
                <a:lnTo>
                  <a:pt x="47" y="8"/>
                </a:lnTo>
                <a:lnTo>
                  <a:pt x="47" y="12"/>
                </a:lnTo>
                <a:lnTo>
                  <a:pt x="38" y="41"/>
                </a:lnTo>
                <a:lnTo>
                  <a:pt x="30" y="76"/>
                </a:lnTo>
                <a:lnTo>
                  <a:pt x="23" y="116"/>
                </a:lnTo>
                <a:lnTo>
                  <a:pt x="18" y="158"/>
                </a:lnTo>
                <a:lnTo>
                  <a:pt x="17" y="192"/>
                </a:lnTo>
                <a:lnTo>
                  <a:pt x="17" y="224"/>
                </a:lnTo>
                <a:lnTo>
                  <a:pt x="19" y="254"/>
                </a:lnTo>
                <a:lnTo>
                  <a:pt x="23" y="279"/>
                </a:lnTo>
                <a:lnTo>
                  <a:pt x="35" y="304"/>
                </a:lnTo>
                <a:lnTo>
                  <a:pt x="51" y="326"/>
                </a:lnTo>
                <a:lnTo>
                  <a:pt x="70" y="343"/>
                </a:lnTo>
                <a:lnTo>
                  <a:pt x="94" y="358"/>
                </a:lnTo>
                <a:lnTo>
                  <a:pt x="121" y="368"/>
                </a:lnTo>
                <a:lnTo>
                  <a:pt x="153" y="376"/>
                </a:lnTo>
                <a:lnTo>
                  <a:pt x="186" y="381"/>
                </a:lnTo>
                <a:lnTo>
                  <a:pt x="217" y="381"/>
                </a:lnTo>
                <a:lnTo>
                  <a:pt x="247" y="379"/>
                </a:lnTo>
                <a:lnTo>
                  <a:pt x="273" y="372"/>
                </a:lnTo>
                <a:lnTo>
                  <a:pt x="297" y="360"/>
                </a:lnTo>
                <a:lnTo>
                  <a:pt x="319" y="343"/>
                </a:lnTo>
                <a:lnTo>
                  <a:pt x="336" y="322"/>
                </a:lnTo>
                <a:lnTo>
                  <a:pt x="348" y="300"/>
                </a:lnTo>
                <a:lnTo>
                  <a:pt x="358" y="271"/>
                </a:lnTo>
                <a:lnTo>
                  <a:pt x="366" y="240"/>
                </a:lnTo>
                <a:lnTo>
                  <a:pt x="374" y="206"/>
                </a:lnTo>
                <a:lnTo>
                  <a:pt x="379" y="173"/>
                </a:lnTo>
                <a:lnTo>
                  <a:pt x="385" y="142"/>
                </a:lnTo>
                <a:lnTo>
                  <a:pt x="387" y="110"/>
                </a:lnTo>
                <a:lnTo>
                  <a:pt x="387" y="83"/>
                </a:lnTo>
                <a:lnTo>
                  <a:pt x="387" y="59"/>
                </a:lnTo>
                <a:lnTo>
                  <a:pt x="387" y="55"/>
                </a:lnTo>
                <a:lnTo>
                  <a:pt x="388" y="53"/>
                </a:lnTo>
                <a:lnTo>
                  <a:pt x="391" y="50"/>
                </a:lnTo>
                <a:lnTo>
                  <a:pt x="395" y="50"/>
                </a:lnTo>
                <a:lnTo>
                  <a:pt x="398" y="50"/>
                </a:lnTo>
                <a:lnTo>
                  <a:pt x="400" y="51"/>
                </a:lnTo>
                <a:lnTo>
                  <a:pt x="403" y="54"/>
                </a:lnTo>
                <a:lnTo>
                  <a:pt x="404" y="58"/>
                </a:lnTo>
                <a:lnTo>
                  <a:pt x="404" y="83"/>
                </a:lnTo>
                <a:lnTo>
                  <a:pt x="404" y="112"/>
                </a:lnTo>
                <a:lnTo>
                  <a:pt x="402" y="143"/>
                </a:lnTo>
                <a:lnTo>
                  <a:pt x="396" y="176"/>
                </a:lnTo>
                <a:lnTo>
                  <a:pt x="391" y="210"/>
                </a:lnTo>
                <a:lnTo>
                  <a:pt x="383" y="245"/>
                </a:lnTo>
                <a:lnTo>
                  <a:pt x="374" y="278"/>
                </a:lnTo>
                <a:lnTo>
                  <a:pt x="362" y="307"/>
                </a:lnTo>
                <a:lnTo>
                  <a:pt x="351" y="332"/>
                </a:lnTo>
                <a:lnTo>
                  <a:pt x="336" y="350"/>
                </a:lnTo>
                <a:lnTo>
                  <a:pt x="319" y="366"/>
                </a:lnTo>
                <a:lnTo>
                  <a:pt x="299" y="379"/>
                </a:lnTo>
                <a:lnTo>
                  <a:pt x="280" y="388"/>
                </a:lnTo>
                <a:lnTo>
                  <a:pt x="251" y="396"/>
                </a:lnTo>
                <a:lnTo>
                  <a:pt x="218" y="398"/>
                </a:lnTo>
                <a:lnTo>
                  <a:pt x="184" y="397"/>
                </a:lnTo>
                <a:lnTo>
                  <a:pt x="149" y="393"/>
                </a:lnTo>
                <a:lnTo>
                  <a:pt x="116" y="384"/>
                </a:lnTo>
                <a:lnTo>
                  <a:pt x="86" y="372"/>
                </a:lnTo>
                <a:lnTo>
                  <a:pt x="60" y="358"/>
                </a:lnTo>
                <a:lnTo>
                  <a:pt x="43" y="343"/>
                </a:lnTo>
                <a:lnTo>
                  <a:pt x="28" y="325"/>
                </a:lnTo>
                <a:lnTo>
                  <a:pt x="17" y="305"/>
                </a:lnTo>
                <a:lnTo>
                  <a:pt x="8" y="284"/>
                </a:lnTo>
                <a:lnTo>
                  <a:pt x="2" y="257"/>
                </a:lnTo>
                <a:lnTo>
                  <a:pt x="0" y="227"/>
                </a:lnTo>
                <a:lnTo>
                  <a:pt x="0" y="192"/>
                </a:lnTo>
                <a:lnTo>
                  <a:pt x="1" y="156"/>
                </a:lnTo>
                <a:lnTo>
                  <a:pt x="6" y="113"/>
                </a:lnTo>
                <a:lnTo>
                  <a:pt x="13" y="72"/>
                </a:lnTo>
                <a:lnTo>
                  <a:pt x="21" y="36"/>
                </a:lnTo>
                <a:lnTo>
                  <a:pt x="30" y="6"/>
                </a:lnTo>
                <a:lnTo>
                  <a:pt x="32" y="3"/>
                </a:lnTo>
                <a:lnTo>
                  <a:pt x="35" y="2"/>
                </a:lnTo>
                <a:lnTo>
                  <a:pt x="38"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 name="Freeform 64"/>
          <p:cNvSpPr>
            <a:spLocks/>
          </p:cNvSpPr>
          <p:nvPr/>
        </p:nvSpPr>
        <p:spPr bwMode="auto">
          <a:xfrm>
            <a:off x="6471443" y="598293"/>
            <a:ext cx="615950" cy="620713"/>
          </a:xfrm>
          <a:custGeom>
            <a:avLst/>
            <a:gdLst>
              <a:gd name="T0" fmla="*/ 36 w 388"/>
              <a:gd name="T1" fmla="*/ 3 h 391"/>
              <a:gd name="T2" fmla="*/ 39 w 388"/>
              <a:gd name="T3" fmla="*/ 8 h 391"/>
              <a:gd name="T4" fmla="*/ 36 w 388"/>
              <a:gd name="T5" fmla="*/ 17 h 391"/>
              <a:gd name="T6" fmla="*/ 31 w 388"/>
              <a:gd name="T7" fmla="*/ 37 h 391"/>
              <a:gd name="T8" fmla="*/ 15 w 388"/>
              <a:gd name="T9" fmla="*/ 114 h 391"/>
              <a:gd name="T10" fmla="*/ 9 w 388"/>
              <a:gd name="T11" fmla="*/ 192 h 391"/>
              <a:gd name="T12" fmla="*/ 11 w 388"/>
              <a:gd name="T13" fmla="*/ 254 h 391"/>
              <a:gd name="T14" fmla="*/ 27 w 388"/>
              <a:gd name="T15" fmla="*/ 304 h 391"/>
              <a:gd name="T16" fmla="*/ 62 w 388"/>
              <a:gd name="T17" fmla="*/ 343 h 391"/>
              <a:gd name="T18" fmla="*/ 113 w 388"/>
              <a:gd name="T19" fmla="*/ 368 h 391"/>
              <a:gd name="T20" fmla="*/ 178 w 388"/>
              <a:gd name="T21" fmla="*/ 381 h 391"/>
              <a:gd name="T22" fmla="*/ 239 w 388"/>
              <a:gd name="T23" fmla="*/ 379 h 391"/>
              <a:gd name="T24" fmla="*/ 289 w 388"/>
              <a:gd name="T25" fmla="*/ 360 h 391"/>
              <a:gd name="T26" fmla="*/ 328 w 388"/>
              <a:gd name="T27" fmla="*/ 322 h 391"/>
              <a:gd name="T28" fmla="*/ 350 w 388"/>
              <a:gd name="T29" fmla="*/ 271 h 391"/>
              <a:gd name="T30" fmla="*/ 366 w 388"/>
              <a:gd name="T31" fmla="*/ 206 h 391"/>
              <a:gd name="T32" fmla="*/ 378 w 388"/>
              <a:gd name="T33" fmla="*/ 122 h 391"/>
              <a:gd name="T34" fmla="*/ 379 w 388"/>
              <a:gd name="T35" fmla="*/ 72 h 391"/>
              <a:gd name="T36" fmla="*/ 379 w 388"/>
              <a:gd name="T37" fmla="*/ 59 h 391"/>
              <a:gd name="T38" fmla="*/ 380 w 388"/>
              <a:gd name="T39" fmla="*/ 53 h 391"/>
              <a:gd name="T40" fmla="*/ 387 w 388"/>
              <a:gd name="T41" fmla="*/ 50 h 391"/>
              <a:gd name="T42" fmla="*/ 387 w 388"/>
              <a:gd name="T43" fmla="*/ 58 h 391"/>
              <a:gd name="T44" fmla="*/ 387 w 388"/>
              <a:gd name="T45" fmla="*/ 74 h 391"/>
              <a:gd name="T46" fmla="*/ 388 w 388"/>
              <a:gd name="T47" fmla="*/ 101 h 391"/>
              <a:gd name="T48" fmla="*/ 383 w 388"/>
              <a:gd name="T49" fmla="*/ 152 h 391"/>
              <a:gd name="T50" fmla="*/ 373 w 388"/>
              <a:gd name="T51" fmla="*/ 212 h 391"/>
              <a:gd name="T52" fmla="*/ 358 w 388"/>
              <a:gd name="T53" fmla="*/ 279 h 391"/>
              <a:gd name="T54" fmla="*/ 333 w 388"/>
              <a:gd name="T55" fmla="*/ 330 h 391"/>
              <a:gd name="T56" fmla="*/ 293 w 388"/>
              <a:gd name="T57" fmla="*/ 368 h 391"/>
              <a:gd name="T58" fmla="*/ 240 w 388"/>
              <a:gd name="T59" fmla="*/ 388 h 391"/>
              <a:gd name="T60" fmla="*/ 174 w 388"/>
              <a:gd name="T61" fmla="*/ 389 h 391"/>
              <a:gd name="T62" fmla="*/ 116 w 388"/>
              <a:gd name="T63" fmla="*/ 377 h 391"/>
              <a:gd name="T64" fmla="*/ 74 w 388"/>
              <a:gd name="T65" fmla="*/ 362 h 391"/>
              <a:gd name="T66" fmla="*/ 64 w 388"/>
              <a:gd name="T67" fmla="*/ 355 h 391"/>
              <a:gd name="T68" fmla="*/ 37 w 388"/>
              <a:gd name="T69" fmla="*/ 333 h 391"/>
              <a:gd name="T70" fmla="*/ 17 w 388"/>
              <a:gd name="T71" fmla="*/ 299 h 391"/>
              <a:gd name="T72" fmla="*/ 5 w 388"/>
              <a:gd name="T73" fmla="*/ 262 h 391"/>
              <a:gd name="T74" fmla="*/ 0 w 388"/>
              <a:gd name="T75" fmla="*/ 222 h 391"/>
              <a:gd name="T76" fmla="*/ 0 w 388"/>
              <a:gd name="T77" fmla="*/ 199 h 391"/>
              <a:gd name="T78" fmla="*/ 3 w 388"/>
              <a:gd name="T79" fmla="*/ 139 h 391"/>
              <a:gd name="T80" fmla="*/ 14 w 388"/>
              <a:gd name="T81" fmla="*/ 72 h 391"/>
              <a:gd name="T82" fmla="*/ 20 w 388"/>
              <a:gd name="T83" fmla="*/ 36 h 391"/>
              <a:gd name="T84" fmla="*/ 24 w 388"/>
              <a:gd name="T85" fmla="*/ 24 h 391"/>
              <a:gd name="T86" fmla="*/ 28 w 388"/>
              <a:gd name="T87" fmla="*/ 12 h 391"/>
              <a:gd name="T88" fmla="*/ 32 w 388"/>
              <a:gd name="T89" fmla="*/ 3 h 391"/>
              <a:gd name="T90" fmla="*/ 34 w 388"/>
              <a:gd name="T9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391">
                <a:moveTo>
                  <a:pt x="34" y="0"/>
                </a:moveTo>
                <a:lnTo>
                  <a:pt x="36" y="3"/>
                </a:lnTo>
                <a:lnTo>
                  <a:pt x="37" y="6"/>
                </a:lnTo>
                <a:lnTo>
                  <a:pt x="39" y="8"/>
                </a:lnTo>
                <a:lnTo>
                  <a:pt x="39" y="12"/>
                </a:lnTo>
                <a:lnTo>
                  <a:pt x="36" y="17"/>
                </a:lnTo>
                <a:lnTo>
                  <a:pt x="34" y="25"/>
                </a:lnTo>
                <a:lnTo>
                  <a:pt x="31" y="37"/>
                </a:lnTo>
                <a:lnTo>
                  <a:pt x="22" y="74"/>
                </a:lnTo>
                <a:lnTo>
                  <a:pt x="15" y="114"/>
                </a:lnTo>
                <a:lnTo>
                  <a:pt x="10" y="158"/>
                </a:lnTo>
                <a:lnTo>
                  <a:pt x="9" y="192"/>
                </a:lnTo>
                <a:lnTo>
                  <a:pt x="9" y="224"/>
                </a:lnTo>
                <a:lnTo>
                  <a:pt x="11" y="254"/>
                </a:lnTo>
                <a:lnTo>
                  <a:pt x="15" y="279"/>
                </a:lnTo>
                <a:lnTo>
                  <a:pt x="27" y="304"/>
                </a:lnTo>
                <a:lnTo>
                  <a:pt x="43" y="326"/>
                </a:lnTo>
                <a:lnTo>
                  <a:pt x="62" y="343"/>
                </a:lnTo>
                <a:lnTo>
                  <a:pt x="86" y="358"/>
                </a:lnTo>
                <a:lnTo>
                  <a:pt x="113" y="368"/>
                </a:lnTo>
                <a:lnTo>
                  <a:pt x="145" y="376"/>
                </a:lnTo>
                <a:lnTo>
                  <a:pt x="178" y="381"/>
                </a:lnTo>
                <a:lnTo>
                  <a:pt x="209" y="381"/>
                </a:lnTo>
                <a:lnTo>
                  <a:pt x="239" y="379"/>
                </a:lnTo>
                <a:lnTo>
                  <a:pt x="265" y="372"/>
                </a:lnTo>
                <a:lnTo>
                  <a:pt x="289" y="360"/>
                </a:lnTo>
                <a:lnTo>
                  <a:pt x="311" y="343"/>
                </a:lnTo>
                <a:lnTo>
                  <a:pt x="328" y="322"/>
                </a:lnTo>
                <a:lnTo>
                  <a:pt x="340" y="300"/>
                </a:lnTo>
                <a:lnTo>
                  <a:pt x="350" y="271"/>
                </a:lnTo>
                <a:lnTo>
                  <a:pt x="358" y="240"/>
                </a:lnTo>
                <a:lnTo>
                  <a:pt x="366" y="206"/>
                </a:lnTo>
                <a:lnTo>
                  <a:pt x="374" y="164"/>
                </a:lnTo>
                <a:lnTo>
                  <a:pt x="378" y="122"/>
                </a:lnTo>
                <a:lnTo>
                  <a:pt x="379" y="86"/>
                </a:lnTo>
                <a:lnTo>
                  <a:pt x="379" y="72"/>
                </a:lnTo>
                <a:lnTo>
                  <a:pt x="379" y="63"/>
                </a:lnTo>
                <a:lnTo>
                  <a:pt x="379" y="59"/>
                </a:lnTo>
                <a:lnTo>
                  <a:pt x="379" y="55"/>
                </a:lnTo>
                <a:lnTo>
                  <a:pt x="380" y="53"/>
                </a:lnTo>
                <a:lnTo>
                  <a:pt x="383" y="50"/>
                </a:lnTo>
                <a:lnTo>
                  <a:pt x="387" y="50"/>
                </a:lnTo>
                <a:lnTo>
                  <a:pt x="387" y="50"/>
                </a:lnTo>
                <a:lnTo>
                  <a:pt x="387" y="58"/>
                </a:lnTo>
                <a:lnTo>
                  <a:pt x="387" y="67"/>
                </a:lnTo>
                <a:lnTo>
                  <a:pt x="387" y="74"/>
                </a:lnTo>
                <a:lnTo>
                  <a:pt x="387" y="87"/>
                </a:lnTo>
                <a:lnTo>
                  <a:pt x="388" y="101"/>
                </a:lnTo>
                <a:lnTo>
                  <a:pt x="387" y="125"/>
                </a:lnTo>
                <a:lnTo>
                  <a:pt x="383" y="152"/>
                </a:lnTo>
                <a:lnTo>
                  <a:pt x="379" y="181"/>
                </a:lnTo>
                <a:lnTo>
                  <a:pt x="373" y="212"/>
                </a:lnTo>
                <a:lnTo>
                  <a:pt x="366" y="248"/>
                </a:lnTo>
                <a:lnTo>
                  <a:pt x="358" y="279"/>
                </a:lnTo>
                <a:lnTo>
                  <a:pt x="346" y="307"/>
                </a:lnTo>
                <a:lnTo>
                  <a:pt x="333" y="330"/>
                </a:lnTo>
                <a:lnTo>
                  <a:pt x="315" y="353"/>
                </a:lnTo>
                <a:lnTo>
                  <a:pt x="293" y="368"/>
                </a:lnTo>
                <a:lnTo>
                  <a:pt x="268" y="381"/>
                </a:lnTo>
                <a:lnTo>
                  <a:pt x="240" y="388"/>
                </a:lnTo>
                <a:lnTo>
                  <a:pt x="209" y="391"/>
                </a:lnTo>
                <a:lnTo>
                  <a:pt x="174" y="389"/>
                </a:lnTo>
                <a:lnTo>
                  <a:pt x="138" y="384"/>
                </a:lnTo>
                <a:lnTo>
                  <a:pt x="116" y="377"/>
                </a:lnTo>
                <a:lnTo>
                  <a:pt x="94" y="371"/>
                </a:lnTo>
                <a:lnTo>
                  <a:pt x="74" y="362"/>
                </a:lnTo>
                <a:lnTo>
                  <a:pt x="74" y="362"/>
                </a:lnTo>
                <a:lnTo>
                  <a:pt x="64" y="355"/>
                </a:lnTo>
                <a:lnTo>
                  <a:pt x="49" y="345"/>
                </a:lnTo>
                <a:lnTo>
                  <a:pt x="37" y="333"/>
                </a:lnTo>
                <a:lnTo>
                  <a:pt x="26" y="317"/>
                </a:lnTo>
                <a:lnTo>
                  <a:pt x="17" y="299"/>
                </a:lnTo>
                <a:lnTo>
                  <a:pt x="9" y="281"/>
                </a:lnTo>
                <a:lnTo>
                  <a:pt x="5" y="262"/>
                </a:lnTo>
                <a:lnTo>
                  <a:pt x="1" y="241"/>
                </a:lnTo>
                <a:lnTo>
                  <a:pt x="0" y="222"/>
                </a:lnTo>
                <a:lnTo>
                  <a:pt x="0" y="199"/>
                </a:lnTo>
                <a:lnTo>
                  <a:pt x="0" y="199"/>
                </a:lnTo>
                <a:lnTo>
                  <a:pt x="1" y="168"/>
                </a:lnTo>
                <a:lnTo>
                  <a:pt x="3" y="139"/>
                </a:lnTo>
                <a:lnTo>
                  <a:pt x="7" y="108"/>
                </a:lnTo>
                <a:lnTo>
                  <a:pt x="14" y="72"/>
                </a:lnTo>
                <a:lnTo>
                  <a:pt x="17" y="53"/>
                </a:lnTo>
                <a:lnTo>
                  <a:pt x="20" y="36"/>
                </a:lnTo>
                <a:lnTo>
                  <a:pt x="23" y="29"/>
                </a:lnTo>
                <a:lnTo>
                  <a:pt x="24" y="24"/>
                </a:lnTo>
                <a:lnTo>
                  <a:pt x="26" y="17"/>
                </a:lnTo>
                <a:lnTo>
                  <a:pt x="28" y="12"/>
                </a:lnTo>
                <a:lnTo>
                  <a:pt x="31" y="7"/>
                </a:lnTo>
                <a:lnTo>
                  <a:pt x="32" y="3"/>
                </a:lnTo>
                <a:lnTo>
                  <a:pt x="34" y="2"/>
                </a:lnTo>
                <a:lnTo>
                  <a:pt x="34" y="0"/>
                </a:lnTo>
                <a:close/>
              </a:path>
            </a:pathLst>
          </a:custGeom>
          <a:solidFill>
            <a:srgbClr val="C3D2D3"/>
          </a:solidFill>
          <a:ln w="0">
            <a:solidFill>
              <a:srgbClr val="C3D2D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Freeform 65"/>
          <p:cNvSpPr>
            <a:spLocks noEditPoints="1"/>
          </p:cNvSpPr>
          <p:nvPr/>
        </p:nvSpPr>
        <p:spPr bwMode="auto">
          <a:xfrm>
            <a:off x="6452393" y="636393"/>
            <a:ext cx="906463" cy="827088"/>
          </a:xfrm>
          <a:custGeom>
            <a:avLst/>
            <a:gdLst>
              <a:gd name="T0" fmla="*/ 0 w 571"/>
              <a:gd name="T1" fmla="*/ 521 h 521"/>
              <a:gd name="T2" fmla="*/ 78 w 571"/>
              <a:gd name="T3" fmla="*/ 509 h 521"/>
              <a:gd name="T4" fmla="*/ 124 w 571"/>
              <a:gd name="T5" fmla="*/ 496 h 521"/>
              <a:gd name="T6" fmla="*/ 163 w 571"/>
              <a:gd name="T7" fmla="*/ 458 h 521"/>
              <a:gd name="T8" fmla="*/ 201 w 571"/>
              <a:gd name="T9" fmla="*/ 395 h 521"/>
              <a:gd name="T10" fmla="*/ 238 w 571"/>
              <a:gd name="T11" fmla="*/ 373 h 521"/>
              <a:gd name="T12" fmla="*/ 307 w 571"/>
              <a:gd name="T13" fmla="*/ 352 h 521"/>
              <a:gd name="T14" fmla="*/ 300 w 571"/>
              <a:gd name="T15" fmla="*/ 48 h 521"/>
              <a:gd name="T16" fmla="*/ 391 w 571"/>
              <a:gd name="T17" fmla="*/ 76 h 521"/>
              <a:gd name="T18" fmla="*/ 391 w 571"/>
              <a:gd name="T19" fmla="*/ 77 h 521"/>
              <a:gd name="T20" fmla="*/ 391 w 571"/>
              <a:gd name="T21" fmla="*/ 79 h 521"/>
              <a:gd name="T22" fmla="*/ 391 w 571"/>
              <a:gd name="T23" fmla="*/ 79 h 521"/>
              <a:gd name="T24" fmla="*/ 391 w 571"/>
              <a:gd name="T25" fmla="*/ 80 h 521"/>
              <a:gd name="T26" fmla="*/ 391 w 571"/>
              <a:gd name="T27" fmla="*/ 80 h 521"/>
              <a:gd name="T28" fmla="*/ 389 w 571"/>
              <a:gd name="T29" fmla="*/ 115 h 521"/>
              <a:gd name="T30" fmla="*/ 389 w 571"/>
              <a:gd name="T31" fmla="*/ 116 h 521"/>
              <a:gd name="T32" fmla="*/ 389 w 571"/>
              <a:gd name="T33" fmla="*/ 118 h 521"/>
              <a:gd name="T34" fmla="*/ 389 w 571"/>
              <a:gd name="T35" fmla="*/ 118 h 521"/>
              <a:gd name="T36" fmla="*/ 387 w 571"/>
              <a:gd name="T37" fmla="*/ 119 h 521"/>
              <a:gd name="T38" fmla="*/ 387 w 571"/>
              <a:gd name="T39" fmla="*/ 119 h 521"/>
              <a:gd name="T40" fmla="*/ 387 w 571"/>
              <a:gd name="T41" fmla="*/ 120 h 521"/>
              <a:gd name="T42" fmla="*/ 387 w 571"/>
              <a:gd name="T43" fmla="*/ 120 h 521"/>
              <a:gd name="T44" fmla="*/ 387 w 571"/>
              <a:gd name="T45" fmla="*/ 122 h 521"/>
              <a:gd name="T46" fmla="*/ 387 w 571"/>
              <a:gd name="T47" fmla="*/ 122 h 521"/>
              <a:gd name="T48" fmla="*/ 387 w 571"/>
              <a:gd name="T49" fmla="*/ 123 h 521"/>
              <a:gd name="T50" fmla="*/ 387 w 571"/>
              <a:gd name="T51" fmla="*/ 124 h 521"/>
              <a:gd name="T52" fmla="*/ 387 w 571"/>
              <a:gd name="T53" fmla="*/ 124 h 521"/>
              <a:gd name="T54" fmla="*/ 378 w 571"/>
              <a:gd name="T55" fmla="*/ 181 h 521"/>
              <a:gd name="T56" fmla="*/ 378 w 571"/>
              <a:gd name="T57" fmla="*/ 182 h 521"/>
              <a:gd name="T58" fmla="*/ 370 w 571"/>
              <a:gd name="T59" fmla="*/ 216 h 521"/>
              <a:gd name="T60" fmla="*/ 340 w 571"/>
              <a:gd name="T61" fmla="*/ 298 h 521"/>
              <a:gd name="T62" fmla="*/ 277 w 571"/>
              <a:gd name="T63" fmla="*/ 348 h 521"/>
              <a:gd name="T64" fmla="*/ 213 w 571"/>
              <a:gd name="T65" fmla="*/ 357 h 521"/>
              <a:gd name="T66" fmla="*/ 203 w 571"/>
              <a:gd name="T67" fmla="*/ 332 h 521"/>
              <a:gd name="T68" fmla="*/ 184 w 571"/>
              <a:gd name="T69" fmla="*/ 259 h 521"/>
              <a:gd name="T70" fmla="*/ 180 w 571"/>
              <a:gd name="T71" fmla="*/ 194 h 521"/>
              <a:gd name="T72" fmla="*/ 213 w 571"/>
              <a:gd name="T73" fmla="*/ 143 h 521"/>
              <a:gd name="T74" fmla="*/ 275 w 571"/>
              <a:gd name="T75" fmla="*/ 75 h 521"/>
              <a:gd name="T76" fmla="*/ 571 w 571"/>
              <a:gd name="T77" fmla="*/ 26 h 521"/>
              <a:gd name="T78" fmla="*/ 364 w 571"/>
              <a:gd name="T79" fmla="*/ 289 h 521"/>
              <a:gd name="T80" fmla="*/ 395 w 571"/>
              <a:gd name="T81" fmla="*/ 186 h 521"/>
              <a:gd name="T82" fmla="*/ 408 w 571"/>
              <a:gd name="T83" fmla="*/ 63 h 521"/>
              <a:gd name="T84" fmla="*/ 385 w 571"/>
              <a:gd name="T85" fmla="*/ 0 h 521"/>
              <a:gd name="T86" fmla="*/ 385 w 571"/>
              <a:gd name="T8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1" h="521">
                <a:moveTo>
                  <a:pt x="348" y="317"/>
                </a:moveTo>
                <a:lnTo>
                  <a:pt x="314" y="521"/>
                </a:lnTo>
                <a:lnTo>
                  <a:pt x="0" y="521"/>
                </a:lnTo>
                <a:lnTo>
                  <a:pt x="31" y="516"/>
                </a:lnTo>
                <a:lnTo>
                  <a:pt x="56" y="512"/>
                </a:lnTo>
                <a:lnTo>
                  <a:pt x="78" y="509"/>
                </a:lnTo>
                <a:lnTo>
                  <a:pt x="95" y="505"/>
                </a:lnTo>
                <a:lnTo>
                  <a:pt x="110" y="501"/>
                </a:lnTo>
                <a:lnTo>
                  <a:pt x="124" y="496"/>
                </a:lnTo>
                <a:lnTo>
                  <a:pt x="136" y="487"/>
                </a:lnTo>
                <a:lnTo>
                  <a:pt x="149" y="475"/>
                </a:lnTo>
                <a:lnTo>
                  <a:pt x="163" y="458"/>
                </a:lnTo>
                <a:lnTo>
                  <a:pt x="180" y="437"/>
                </a:lnTo>
                <a:lnTo>
                  <a:pt x="193" y="416"/>
                </a:lnTo>
                <a:lnTo>
                  <a:pt x="201" y="395"/>
                </a:lnTo>
                <a:lnTo>
                  <a:pt x="205" y="374"/>
                </a:lnTo>
                <a:lnTo>
                  <a:pt x="213" y="374"/>
                </a:lnTo>
                <a:lnTo>
                  <a:pt x="238" y="373"/>
                </a:lnTo>
                <a:lnTo>
                  <a:pt x="262" y="370"/>
                </a:lnTo>
                <a:lnTo>
                  <a:pt x="284" y="364"/>
                </a:lnTo>
                <a:lnTo>
                  <a:pt x="307" y="352"/>
                </a:lnTo>
                <a:lnTo>
                  <a:pt x="330" y="336"/>
                </a:lnTo>
                <a:lnTo>
                  <a:pt x="348" y="317"/>
                </a:lnTo>
                <a:close/>
                <a:moveTo>
                  <a:pt x="300" y="48"/>
                </a:moveTo>
                <a:lnTo>
                  <a:pt x="391" y="62"/>
                </a:lnTo>
                <a:lnTo>
                  <a:pt x="391" y="76"/>
                </a:lnTo>
                <a:lnTo>
                  <a:pt x="391" y="76"/>
                </a:lnTo>
                <a:lnTo>
                  <a:pt x="391" y="77"/>
                </a:lnTo>
                <a:lnTo>
                  <a:pt x="391" y="77"/>
                </a:lnTo>
                <a:lnTo>
                  <a:pt x="391" y="77"/>
                </a:lnTo>
                <a:lnTo>
                  <a:pt x="391" y="77"/>
                </a:lnTo>
                <a:lnTo>
                  <a:pt x="391" y="79"/>
                </a:lnTo>
                <a:lnTo>
                  <a:pt x="391" y="79"/>
                </a:lnTo>
                <a:lnTo>
                  <a:pt x="391" y="79"/>
                </a:lnTo>
                <a:lnTo>
                  <a:pt x="391" y="79"/>
                </a:lnTo>
                <a:lnTo>
                  <a:pt x="391" y="79"/>
                </a:lnTo>
                <a:lnTo>
                  <a:pt x="391" y="80"/>
                </a:lnTo>
                <a:lnTo>
                  <a:pt x="391" y="80"/>
                </a:lnTo>
                <a:lnTo>
                  <a:pt x="391" y="80"/>
                </a:lnTo>
                <a:lnTo>
                  <a:pt x="391" y="80"/>
                </a:lnTo>
                <a:lnTo>
                  <a:pt x="391" y="80"/>
                </a:lnTo>
                <a:lnTo>
                  <a:pt x="391" y="80"/>
                </a:lnTo>
                <a:lnTo>
                  <a:pt x="391" y="81"/>
                </a:lnTo>
                <a:lnTo>
                  <a:pt x="391" y="81"/>
                </a:lnTo>
                <a:lnTo>
                  <a:pt x="389" y="115"/>
                </a:lnTo>
                <a:lnTo>
                  <a:pt x="389" y="115"/>
                </a:lnTo>
                <a:lnTo>
                  <a:pt x="389" y="116"/>
                </a:lnTo>
                <a:lnTo>
                  <a:pt x="389" y="116"/>
                </a:lnTo>
                <a:lnTo>
                  <a:pt x="389" y="116"/>
                </a:lnTo>
                <a:lnTo>
                  <a:pt x="389" y="116"/>
                </a:lnTo>
                <a:lnTo>
                  <a:pt x="389" y="118"/>
                </a:lnTo>
                <a:lnTo>
                  <a:pt x="389" y="118"/>
                </a:lnTo>
                <a:lnTo>
                  <a:pt x="389" y="118"/>
                </a:lnTo>
                <a:lnTo>
                  <a:pt x="389" y="118"/>
                </a:lnTo>
                <a:lnTo>
                  <a:pt x="389" y="118"/>
                </a:lnTo>
                <a:lnTo>
                  <a:pt x="389" y="118"/>
                </a:lnTo>
                <a:lnTo>
                  <a:pt x="387" y="119"/>
                </a:lnTo>
                <a:lnTo>
                  <a:pt x="387" y="119"/>
                </a:lnTo>
                <a:lnTo>
                  <a:pt x="387" y="119"/>
                </a:lnTo>
                <a:lnTo>
                  <a:pt x="387" y="119"/>
                </a:lnTo>
                <a:lnTo>
                  <a:pt x="387" y="119"/>
                </a:lnTo>
                <a:lnTo>
                  <a:pt x="387" y="120"/>
                </a:lnTo>
                <a:lnTo>
                  <a:pt x="387" y="120"/>
                </a:lnTo>
                <a:lnTo>
                  <a:pt x="387" y="120"/>
                </a:lnTo>
                <a:lnTo>
                  <a:pt x="387" y="120"/>
                </a:lnTo>
                <a:lnTo>
                  <a:pt x="387" y="120"/>
                </a:lnTo>
                <a:lnTo>
                  <a:pt x="387" y="122"/>
                </a:lnTo>
                <a:lnTo>
                  <a:pt x="387" y="122"/>
                </a:lnTo>
                <a:lnTo>
                  <a:pt x="387" y="122"/>
                </a:lnTo>
                <a:lnTo>
                  <a:pt x="387" y="122"/>
                </a:lnTo>
                <a:lnTo>
                  <a:pt x="387" y="122"/>
                </a:lnTo>
                <a:lnTo>
                  <a:pt x="387" y="122"/>
                </a:lnTo>
                <a:lnTo>
                  <a:pt x="387" y="123"/>
                </a:lnTo>
                <a:lnTo>
                  <a:pt x="387" y="123"/>
                </a:lnTo>
                <a:lnTo>
                  <a:pt x="387" y="123"/>
                </a:lnTo>
                <a:lnTo>
                  <a:pt x="387" y="123"/>
                </a:lnTo>
                <a:lnTo>
                  <a:pt x="387" y="123"/>
                </a:lnTo>
                <a:lnTo>
                  <a:pt x="387" y="124"/>
                </a:lnTo>
                <a:lnTo>
                  <a:pt x="387" y="124"/>
                </a:lnTo>
                <a:lnTo>
                  <a:pt x="387" y="124"/>
                </a:lnTo>
                <a:lnTo>
                  <a:pt x="387" y="124"/>
                </a:lnTo>
                <a:lnTo>
                  <a:pt x="379" y="181"/>
                </a:lnTo>
                <a:lnTo>
                  <a:pt x="379" y="181"/>
                </a:lnTo>
                <a:lnTo>
                  <a:pt x="378" y="181"/>
                </a:lnTo>
                <a:lnTo>
                  <a:pt x="378" y="181"/>
                </a:lnTo>
                <a:lnTo>
                  <a:pt x="378" y="182"/>
                </a:lnTo>
                <a:lnTo>
                  <a:pt x="378" y="182"/>
                </a:lnTo>
                <a:lnTo>
                  <a:pt x="378" y="182"/>
                </a:lnTo>
                <a:lnTo>
                  <a:pt x="378" y="182"/>
                </a:lnTo>
                <a:lnTo>
                  <a:pt x="370" y="216"/>
                </a:lnTo>
                <a:lnTo>
                  <a:pt x="362" y="247"/>
                </a:lnTo>
                <a:lnTo>
                  <a:pt x="352" y="276"/>
                </a:lnTo>
                <a:lnTo>
                  <a:pt x="340" y="298"/>
                </a:lnTo>
                <a:lnTo>
                  <a:pt x="323" y="319"/>
                </a:lnTo>
                <a:lnTo>
                  <a:pt x="301" y="336"/>
                </a:lnTo>
                <a:lnTo>
                  <a:pt x="277" y="348"/>
                </a:lnTo>
                <a:lnTo>
                  <a:pt x="258" y="353"/>
                </a:lnTo>
                <a:lnTo>
                  <a:pt x="237" y="356"/>
                </a:lnTo>
                <a:lnTo>
                  <a:pt x="213" y="357"/>
                </a:lnTo>
                <a:lnTo>
                  <a:pt x="213" y="357"/>
                </a:lnTo>
                <a:lnTo>
                  <a:pt x="205" y="357"/>
                </a:lnTo>
                <a:lnTo>
                  <a:pt x="203" y="332"/>
                </a:lnTo>
                <a:lnTo>
                  <a:pt x="197" y="308"/>
                </a:lnTo>
                <a:lnTo>
                  <a:pt x="191" y="283"/>
                </a:lnTo>
                <a:lnTo>
                  <a:pt x="184" y="259"/>
                </a:lnTo>
                <a:lnTo>
                  <a:pt x="180" y="237"/>
                </a:lnTo>
                <a:lnTo>
                  <a:pt x="178" y="215"/>
                </a:lnTo>
                <a:lnTo>
                  <a:pt x="180" y="194"/>
                </a:lnTo>
                <a:lnTo>
                  <a:pt x="188" y="175"/>
                </a:lnTo>
                <a:lnTo>
                  <a:pt x="199" y="161"/>
                </a:lnTo>
                <a:lnTo>
                  <a:pt x="213" y="143"/>
                </a:lnTo>
                <a:lnTo>
                  <a:pt x="230" y="122"/>
                </a:lnTo>
                <a:lnTo>
                  <a:pt x="251" y="99"/>
                </a:lnTo>
                <a:lnTo>
                  <a:pt x="275" y="75"/>
                </a:lnTo>
                <a:lnTo>
                  <a:pt x="300" y="48"/>
                </a:lnTo>
                <a:close/>
                <a:moveTo>
                  <a:pt x="571" y="26"/>
                </a:moveTo>
                <a:lnTo>
                  <a:pt x="571" y="26"/>
                </a:lnTo>
                <a:lnTo>
                  <a:pt x="540" y="314"/>
                </a:lnTo>
                <a:lnTo>
                  <a:pt x="539" y="314"/>
                </a:lnTo>
                <a:lnTo>
                  <a:pt x="364" y="289"/>
                </a:lnTo>
                <a:lnTo>
                  <a:pt x="375" y="259"/>
                </a:lnTo>
                <a:lnTo>
                  <a:pt x="386" y="224"/>
                </a:lnTo>
                <a:lnTo>
                  <a:pt x="395" y="186"/>
                </a:lnTo>
                <a:lnTo>
                  <a:pt x="402" y="143"/>
                </a:lnTo>
                <a:lnTo>
                  <a:pt x="407" y="101"/>
                </a:lnTo>
                <a:lnTo>
                  <a:pt x="408" y="63"/>
                </a:lnTo>
                <a:lnTo>
                  <a:pt x="565" y="85"/>
                </a:lnTo>
                <a:lnTo>
                  <a:pt x="571" y="26"/>
                </a:lnTo>
                <a:close/>
                <a:moveTo>
                  <a:pt x="385" y="0"/>
                </a:moveTo>
                <a:lnTo>
                  <a:pt x="385" y="0"/>
                </a:lnTo>
                <a:lnTo>
                  <a:pt x="571" y="26"/>
                </a:lnTo>
                <a:lnTo>
                  <a:pt x="385"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4" name="Freeform 69"/>
          <p:cNvSpPr>
            <a:spLocks noEditPoints="1"/>
          </p:cNvSpPr>
          <p:nvPr/>
        </p:nvSpPr>
        <p:spPr bwMode="auto">
          <a:xfrm>
            <a:off x="6777831" y="677668"/>
            <a:ext cx="322263" cy="552450"/>
          </a:xfrm>
          <a:custGeom>
            <a:avLst/>
            <a:gdLst>
              <a:gd name="T0" fmla="*/ 147 w 203"/>
              <a:gd name="T1" fmla="*/ 271 h 348"/>
              <a:gd name="T2" fmla="*/ 143 w 203"/>
              <a:gd name="T3" fmla="*/ 291 h 348"/>
              <a:gd name="T4" fmla="*/ 125 w 203"/>
              <a:gd name="T5" fmla="*/ 310 h 348"/>
              <a:gd name="T6" fmla="*/ 102 w 203"/>
              <a:gd name="T7" fmla="*/ 326 h 348"/>
              <a:gd name="T8" fmla="*/ 79 w 203"/>
              <a:gd name="T9" fmla="*/ 338 h 348"/>
              <a:gd name="T10" fmla="*/ 57 w 203"/>
              <a:gd name="T11" fmla="*/ 344 h 348"/>
              <a:gd name="T12" fmla="*/ 33 w 203"/>
              <a:gd name="T13" fmla="*/ 347 h 348"/>
              <a:gd name="T14" fmla="*/ 8 w 203"/>
              <a:gd name="T15" fmla="*/ 348 h 348"/>
              <a:gd name="T16" fmla="*/ 0 w 203"/>
              <a:gd name="T17" fmla="*/ 348 h 348"/>
              <a:gd name="T18" fmla="*/ 0 w 203"/>
              <a:gd name="T19" fmla="*/ 341 h 348"/>
              <a:gd name="T20" fmla="*/ 11 w 203"/>
              <a:gd name="T21" fmla="*/ 342 h 348"/>
              <a:gd name="T22" fmla="*/ 43 w 203"/>
              <a:gd name="T23" fmla="*/ 339 h 348"/>
              <a:gd name="T24" fmla="*/ 74 w 203"/>
              <a:gd name="T25" fmla="*/ 331 h 348"/>
              <a:gd name="T26" fmla="*/ 98 w 203"/>
              <a:gd name="T27" fmla="*/ 320 h 348"/>
              <a:gd name="T28" fmla="*/ 121 w 203"/>
              <a:gd name="T29" fmla="*/ 303 h 348"/>
              <a:gd name="T30" fmla="*/ 140 w 203"/>
              <a:gd name="T31" fmla="*/ 280 h 348"/>
              <a:gd name="T32" fmla="*/ 147 w 203"/>
              <a:gd name="T33" fmla="*/ 271 h 348"/>
              <a:gd name="T34" fmla="*/ 186 w 203"/>
              <a:gd name="T35" fmla="*/ 12 h 348"/>
              <a:gd name="T36" fmla="*/ 186 w 203"/>
              <a:gd name="T37" fmla="*/ 13 h 348"/>
              <a:gd name="T38" fmla="*/ 186 w 203"/>
              <a:gd name="T39" fmla="*/ 22 h 348"/>
              <a:gd name="T40" fmla="*/ 186 w 203"/>
              <a:gd name="T41" fmla="*/ 13 h 348"/>
              <a:gd name="T42" fmla="*/ 186 w 203"/>
              <a:gd name="T43" fmla="*/ 12 h 348"/>
              <a:gd name="T44" fmla="*/ 194 w 203"/>
              <a:gd name="T45" fmla="*/ 0 h 348"/>
              <a:gd name="T46" fmla="*/ 194 w 203"/>
              <a:gd name="T47" fmla="*/ 0 h 348"/>
              <a:gd name="T48" fmla="*/ 194 w 203"/>
              <a:gd name="T49" fmla="*/ 0 h 348"/>
              <a:gd name="T50" fmla="*/ 194 w 203"/>
              <a:gd name="T51" fmla="*/ 0 h 348"/>
              <a:gd name="T52" fmla="*/ 194 w 203"/>
              <a:gd name="T53" fmla="*/ 0 h 348"/>
              <a:gd name="T54" fmla="*/ 197 w 203"/>
              <a:gd name="T55" fmla="*/ 0 h 348"/>
              <a:gd name="T56" fmla="*/ 199 w 203"/>
              <a:gd name="T57" fmla="*/ 1 h 348"/>
              <a:gd name="T58" fmla="*/ 202 w 203"/>
              <a:gd name="T59" fmla="*/ 4 h 348"/>
              <a:gd name="T60" fmla="*/ 203 w 203"/>
              <a:gd name="T61" fmla="*/ 8 h 348"/>
              <a:gd name="T62" fmla="*/ 203 w 203"/>
              <a:gd name="T63" fmla="*/ 13 h 348"/>
              <a:gd name="T64" fmla="*/ 203 w 203"/>
              <a:gd name="T65" fmla="*/ 22 h 348"/>
              <a:gd name="T66" fmla="*/ 203 w 203"/>
              <a:gd name="T67" fmla="*/ 37 h 348"/>
              <a:gd name="T68" fmla="*/ 202 w 203"/>
              <a:gd name="T69" fmla="*/ 75 h 348"/>
              <a:gd name="T70" fmla="*/ 197 w 203"/>
              <a:gd name="T71" fmla="*/ 117 h 348"/>
              <a:gd name="T72" fmla="*/ 190 w 203"/>
              <a:gd name="T73" fmla="*/ 160 h 348"/>
              <a:gd name="T74" fmla="*/ 181 w 203"/>
              <a:gd name="T75" fmla="*/ 198 h 348"/>
              <a:gd name="T76" fmla="*/ 170 w 203"/>
              <a:gd name="T77" fmla="*/ 233 h 348"/>
              <a:gd name="T78" fmla="*/ 159 w 203"/>
              <a:gd name="T79" fmla="*/ 263 h 348"/>
              <a:gd name="T80" fmla="*/ 151 w 203"/>
              <a:gd name="T81" fmla="*/ 263 h 348"/>
              <a:gd name="T82" fmla="*/ 164 w 203"/>
              <a:gd name="T83" fmla="*/ 233 h 348"/>
              <a:gd name="T84" fmla="*/ 173 w 203"/>
              <a:gd name="T85" fmla="*/ 198 h 348"/>
              <a:gd name="T86" fmla="*/ 180 w 203"/>
              <a:gd name="T87" fmla="*/ 162 h 348"/>
              <a:gd name="T88" fmla="*/ 186 w 203"/>
              <a:gd name="T89" fmla="*/ 131 h 348"/>
              <a:gd name="T90" fmla="*/ 190 w 203"/>
              <a:gd name="T91" fmla="*/ 102 h 348"/>
              <a:gd name="T92" fmla="*/ 194 w 203"/>
              <a:gd name="T93" fmla="*/ 75 h 348"/>
              <a:gd name="T94" fmla="*/ 195 w 203"/>
              <a:gd name="T95" fmla="*/ 51 h 348"/>
              <a:gd name="T96" fmla="*/ 194 w 203"/>
              <a:gd name="T97" fmla="*/ 37 h 348"/>
              <a:gd name="T98" fmla="*/ 194 w 203"/>
              <a:gd name="T99" fmla="*/ 24 h 348"/>
              <a:gd name="T100" fmla="*/ 194 w 203"/>
              <a:gd name="T101" fmla="*/ 17 h 348"/>
              <a:gd name="T102" fmla="*/ 194 w 203"/>
              <a:gd name="T103" fmla="*/ 8 h 348"/>
              <a:gd name="T104" fmla="*/ 194 w 203"/>
              <a:gd name="T105" fmla="*/ 0 h 348"/>
              <a:gd name="T106" fmla="*/ 194 w 203"/>
              <a:gd name="T10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 h="348">
                <a:moveTo>
                  <a:pt x="147" y="271"/>
                </a:moveTo>
                <a:lnTo>
                  <a:pt x="143" y="291"/>
                </a:lnTo>
                <a:lnTo>
                  <a:pt x="125" y="310"/>
                </a:lnTo>
                <a:lnTo>
                  <a:pt x="102" y="326"/>
                </a:lnTo>
                <a:lnTo>
                  <a:pt x="79" y="338"/>
                </a:lnTo>
                <a:lnTo>
                  <a:pt x="57" y="344"/>
                </a:lnTo>
                <a:lnTo>
                  <a:pt x="33" y="347"/>
                </a:lnTo>
                <a:lnTo>
                  <a:pt x="8" y="348"/>
                </a:lnTo>
                <a:lnTo>
                  <a:pt x="0" y="348"/>
                </a:lnTo>
                <a:lnTo>
                  <a:pt x="0" y="341"/>
                </a:lnTo>
                <a:lnTo>
                  <a:pt x="11" y="342"/>
                </a:lnTo>
                <a:lnTo>
                  <a:pt x="43" y="339"/>
                </a:lnTo>
                <a:lnTo>
                  <a:pt x="74" y="331"/>
                </a:lnTo>
                <a:lnTo>
                  <a:pt x="98" y="320"/>
                </a:lnTo>
                <a:lnTo>
                  <a:pt x="121" y="303"/>
                </a:lnTo>
                <a:lnTo>
                  <a:pt x="140" y="280"/>
                </a:lnTo>
                <a:lnTo>
                  <a:pt x="147" y="271"/>
                </a:lnTo>
                <a:close/>
                <a:moveTo>
                  <a:pt x="186" y="12"/>
                </a:moveTo>
                <a:lnTo>
                  <a:pt x="186" y="13"/>
                </a:lnTo>
                <a:lnTo>
                  <a:pt x="186" y="22"/>
                </a:lnTo>
                <a:lnTo>
                  <a:pt x="186" y="13"/>
                </a:lnTo>
                <a:lnTo>
                  <a:pt x="186" y="12"/>
                </a:lnTo>
                <a:close/>
                <a:moveTo>
                  <a:pt x="194" y="0"/>
                </a:moveTo>
                <a:lnTo>
                  <a:pt x="194" y="0"/>
                </a:lnTo>
                <a:lnTo>
                  <a:pt x="194" y="0"/>
                </a:lnTo>
                <a:lnTo>
                  <a:pt x="194" y="0"/>
                </a:lnTo>
                <a:close/>
                <a:moveTo>
                  <a:pt x="194" y="0"/>
                </a:moveTo>
                <a:lnTo>
                  <a:pt x="197" y="0"/>
                </a:lnTo>
                <a:lnTo>
                  <a:pt x="199" y="1"/>
                </a:lnTo>
                <a:lnTo>
                  <a:pt x="202" y="4"/>
                </a:lnTo>
                <a:lnTo>
                  <a:pt x="203" y="8"/>
                </a:lnTo>
                <a:lnTo>
                  <a:pt x="203" y="13"/>
                </a:lnTo>
                <a:lnTo>
                  <a:pt x="203" y="22"/>
                </a:lnTo>
                <a:lnTo>
                  <a:pt x="203" y="37"/>
                </a:lnTo>
                <a:lnTo>
                  <a:pt x="202" y="75"/>
                </a:lnTo>
                <a:lnTo>
                  <a:pt x="197" y="117"/>
                </a:lnTo>
                <a:lnTo>
                  <a:pt x="190" y="160"/>
                </a:lnTo>
                <a:lnTo>
                  <a:pt x="181" y="198"/>
                </a:lnTo>
                <a:lnTo>
                  <a:pt x="170" y="233"/>
                </a:lnTo>
                <a:lnTo>
                  <a:pt x="159" y="263"/>
                </a:lnTo>
                <a:lnTo>
                  <a:pt x="151" y="263"/>
                </a:lnTo>
                <a:lnTo>
                  <a:pt x="164" y="233"/>
                </a:lnTo>
                <a:lnTo>
                  <a:pt x="173" y="198"/>
                </a:lnTo>
                <a:lnTo>
                  <a:pt x="180" y="162"/>
                </a:lnTo>
                <a:lnTo>
                  <a:pt x="186" y="131"/>
                </a:lnTo>
                <a:lnTo>
                  <a:pt x="190" y="102"/>
                </a:lnTo>
                <a:lnTo>
                  <a:pt x="194" y="75"/>
                </a:lnTo>
                <a:lnTo>
                  <a:pt x="195" y="51"/>
                </a:lnTo>
                <a:lnTo>
                  <a:pt x="194" y="37"/>
                </a:lnTo>
                <a:lnTo>
                  <a:pt x="194" y="24"/>
                </a:lnTo>
                <a:lnTo>
                  <a:pt x="194" y="17"/>
                </a:lnTo>
                <a:lnTo>
                  <a:pt x="194" y="8"/>
                </a:lnTo>
                <a:lnTo>
                  <a:pt x="194" y="0"/>
                </a:lnTo>
                <a:lnTo>
                  <a:pt x="194" y="0"/>
                </a:lnTo>
                <a:close/>
              </a:path>
            </a:pathLst>
          </a:custGeom>
          <a:solidFill>
            <a:srgbClr val="D2DFDE"/>
          </a:solidFill>
          <a:ln w="0">
            <a:solidFill>
              <a:srgbClr val="D2DF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Freeform 70"/>
          <p:cNvSpPr>
            <a:spLocks/>
          </p:cNvSpPr>
          <p:nvPr/>
        </p:nvSpPr>
        <p:spPr bwMode="auto">
          <a:xfrm>
            <a:off x="6777831" y="677668"/>
            <a:ext cx="309563" cy="542925"/>
          </a:xfrm>
          <a:custGeom>
            <a:avLst/>
            <a:gdLst>
              <a:gd name="T0" fmla="*/ 194 w 195"/>
              <a:gd name="T1" fmla="*/ 8 h 342"/>
              <a:gd name="T2" fmla="*/ 194 w 195"/>
              <a:gd name="T3" fmla="*/ 24 h 342"/>
              <a:gd name="T4" fmla="*/ 195 w 195"/>
              <a:gd name="T5" fmla="*/ 51 h 342"/>
              <a:gd name="T6" fmla="*/ 190 w 195"/>
              <a:gd name="T7" fmla="*/ 102 h 342"/>
              <a:gd name="T8" fmla="*/ 180 w 195"/>
              <a:gd name="T9" fmla="*/ 162 h 342"/>
              <a:gd name="T10" fmla="*/ 164 w 195"/>
              <a:gd name="T11" fmla="*/ 233 h 342"/>
              <a:gd name="T12" fmla="*/ 148 w 195"/>
              <a:gd name="T13" fmla="*/ 262 h 342"/>
              <a:gd name="T14" fmla="*/ 147 w 195"/>
              <a:gd name="T15" fmla="*/ 271 h 342"/>
              <a:gd name="T16" fmla="*/ 121 w 195"/>
              <a:gd name="T17" fmla="*/ 303 h 342"/>
              <a:gd name="T18" fmla="*/ 74 w 195"/>
              <a:gd name="T19" fmla="*/ 331 h 342"/>
              <a:gd name="T20" fmla="*/ 11 w 195"/>
              <a:gd name="T21" fmla="*/ 342 h 342"/>
              <a:gd name="T22" fmla="*/ 0 w 195"/>
              <a:gd name="T23" fmla="*/ 331 h 342"/>
              <a:gd name="T24" fmla="*/ 8 w 195"/>
              <a:gd name="T25" fmla="*/ 331 h 342"/>
              <a:gd name="T26" fmla="*/ 53 w 195"/>
              <a:gd name="T27" fmla="*/ 327 h 342"/>
              <a:gd name="T28" fmla="*/ 96 w 195"/>
              <a:gd name="T29" fmla="*/ 310 h 342"/>
              <a:gd name="T30" fmla="*/ 135 w 195"/>
              <a:gd name="T31" fmla="*/ 272 h 342"/>
              <a:gd name="T32" fmla="*/ 157 w 195"/>
              <a:gd name="T33" fmla="*/ 221 h 342"/>
              <a:gd name="T34" fmla="*/ 173 w 195"/>
              <a:gd name="T35" fmla="*/ 156 h 342"/>
              <a:gd name="T36" fmla="*/ 173 w 195"/>
              <a:gd name="T37" fmla="*/ 156 h 342"/>
              <a:gd name="T38" fmla="*/ 173 w 195"/>
              <a:gd name="T39" fmla="*/ 155 h 342"/>
              <a:gd name="T40" fmla="*/ 174 w 195"/>
              <a:gd name="T41" fmla="*/ 155 h 342"/>
              <a:gd name="T42" fmla="*/ 182 w 195"/>
              <a:gd name="T43" fmla="*/ 98 h 342"/>
              <a:gd name="T44" fmla="*/ 182 w 195"/>
              <a:gd name="T45" fmla="*/ 98 h 342"/>
              <a:gd name="T46" fmla="*/ 182 w 195"/>
              <a:gd name="T47" fmla="*/ 97 h 342"/>
              <a:gd name="T48" fmla="*/ 182 w 195"/>
              <a:gd name="T49" fmla="*/ 97 h 342"/>
              <a:gd name="T50" fmla="*/ 182 w 195"/>
              <a:gd name="T51" fmla="*/ 97 h 342"/>
              <a:gd name="T52" fmla="*/ 182 w 195"/>
              <a:gd name="T53" fmla="*/ 96 h 342"/>
              <a:gd name="T54" fmla="*/ 182 w 195"/>
              <a:gd name="T55" fmla="*/ 96 h 342"/>
              <a:gd name="T56" fmla="*/ 182 w 195"/>
              <a:gd name="T57" fmla="*/ 96 h 342"/>
              <a:gd name="T58" fmla="*/ 182 w 195"/>
              <a:gd name="T59" fmla="*/ 94 h 342"/>
              <a:gd name="T60" fmla="*/ 182 w 195"/>
              <a:gd name="T61" fmla="*/ 94 h 342"/>
              <a:gd name="T62" fmla="*/ 182 w 195"/>
              <a:gd name="T63" fmla="*/ 93 h 342"/>
              <a:gd name="T64" fmla="*/ 182 w 195"/>
              <a:gd name="T65" fmla="*/ 93 h 342"/>
              <a:gd name="T66" fmla="*/ 182 w 195"/>
              <a:gd name="T67" fmla="*/ 93 h 342"/>
              <a:gd name="T68" fmla="*/ 184 w 195"/>
              <a:gd name="T69" fmla="*/ 92 h 342"/>
              <a:gd name="T70" fmla="*/ 184 w 195"/>
              <a:gd name="T71" fmla="*/ 92 h 342"/>
              <a:gd name="T72" fmla="*/ 184 w 195"/>
              <a:gd name="T73" fmla="*/ 92 h 342"/>
              <a:gd name="T74" fmla="*/ 184 w 195"/>
              <a:gd name="T75" fmla="*/ 90 h 342"/>
              <a:gd name="T76" fmla="*/ 184 w 195"/>
              <a:gd name="T77" fmla="*/ 90 h 342"/>
              <a:gd name="T78" fmla="*/ 184 w 195"/>
              <a:gd name="T79" fmla="*/ 89 h 342"/>
              <a:gd name="T80" fmla="*/ 186 w 195"/>
              <a:gd name="T81" fmla="*/ 55 h 342"/>
              <a:gd name="T82" fmla="*/ 186 w 195"/>
              <a:gd name="T83" fmla="*/ 54 h 342"/>
              <a:gd name="T84" fmla="*/ 186 w 195"/>
              <a:gd name="T85" fmla="*/ 54 h 342"/>
              <a:gd name="T86" fmla="*/ 186 w 195"/>
              <a:gd name="T87" fmla="*/ 54 h 342"/>
              <a:gd name="T88" fmla="*/ 186 w 195"/>
              <a:gd name="T89" fmla="*/ 53 h 342"/>
              <a:gd name="T90" fmla="*/ 186 w 195"/>
              <a:gd name="T91" fmla="*/ 53 h 342"/>
              <a:gd name="T92" fmla="*/ 186 w 195"/>
              <a:gd name="T93" fmla="*/ 51 h 342"/>
              <a:gd name="T94" fmla="*/ 186 w 195"/>
              <a:gd name="T95" fmla="*/ 51 h 342"/>
              <a:gd name="T96" fmla="*/ 186 w 195"/>
              <a:gd name="T97" fmla="*/ 50 h 342"/>
              <a:gd name="T98" fmla="*/ 186 w 195"/>
              <a:gd name="T99" fmla="*/ 36 h 342"/>
              <a:gd name="T100" fmla="*/ 186 w 195"/>
              <a:gd name="T101" fmla="*/ 13 h 342"/>
              <a:gd name="T102" fmla="*/ 186 w 195"/>
              <a:gd name="T103" fmla="*/ 9 h 342"/>
              <a:gd name="T104" fmla="*/ 186 w 195"/>
              <a:gd name="T105" fmla="*/ 5 h 342"/>
              <a:gd name="T106" fmla="*/ 190 w 195"/>
              <a:gd name="T107" fmla="*/ 0 h 342"/>
              <a:gd name="T108" fmla="*/ 194 w 195"/>
              <a:gd name="T10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5" h="342">
                <a:moveTo>
                  <a:pt x="194" y="0"/>
                </a:moveTo>
                <a:lnTo>
                  <a:pt x="194" y="8"/>
                </a:lnTo>
                <a:lnTo>
                  <a:pt x="194" y="17"/>
                </a:lnTo>
                <a:lnTo>
                  <a:pt x="194" y="24"/>
                </a:lnTo>
                <a:lnTo>
                  <a:pt x="194" y="37"/>
                </a:lnTo>
                <a:lnTo>
                  <a:pt x="195" y="51"/>
                </a:lnTo>
                <a:lnTo>
                  <a:pt x="194" y="75"/>
                </a:lnTo>
                <a:lnTo>
                  <a:pt x="190" y="102"/>
                </a:lnTo>
                <a:lnTo>
                  <a:pt x="186" y="131"/>
                </a:lnTo>
                <a:lnTo>
                  <a:pt x="180" y="162"/>
                </a:lnTo>
                <a:lnTo>
                  <a:pt x="173" y="198"/>
                </a:lnTo>
                <a:lnTo>
                  <a:pt x="164" y="233"/>
                </a:lnTo>
                <a:lnTo>
                  <a:pt x="151" y="263"/>
                </a:lnTo>
                <a:lnTo>
                  <a:pt x="148" y="262"/>
                </a:lnTo>
                <a:lnTo>
                  <a:pt x="148" y="262"/>
                </a:lnTo>
                <a:lnTo>
                  <a:pt x="147" y="271"/>
                </a:lnTo>
                <a:lnTo>
                  <a:pt x="140" y="280"/>
                </a:lnTo>
                <a:lnTo>
                  <a:pt x="121" y="303"/>
                </a:lnTo>
                <a:lnTo>
                  <a:pt x="98" y="320"/>
                </a:lnTo>
                <a:lnTo>
                  <a:pt x="74" y="331"/>
                </a:lnTo>
                <a:lnTo>
                  <a:pt x="43" y="339"/>
                </a:lnTo>
                <a:lnTo>
                  <a:pt x="11" y="342"/>
                </a:lnTo>
                <a:lnTo>
                  <a:pt x="0" y="341"/>
                </a:lnTo>
                <a:lnTo>
                  <a:pt x="0" y="331"/>
                </a:lnTo>
                <a:lnTo>
                  <a:pt x="8" y="331"/>
                </a:lnTo>
                <a:lnTo>
                  <a:pt x="8" y="331"/>
                </a:lnTo>
                <a:lnTo>
                  <a:pt x="32" y="330"/>
                </a:lnTo>
                <a:lnTo>
                  <a:pt x="53" y="327"/>
                </a:lnTo>
                <a:lnTo>
                  <a:pt x="72" y="322"/>
                </a:lnTo>
                <a:lnTo>
                  <a:pt x="96" y="310"/>
                </a:lnTo>
                <a:lnTo>
                  <a:pt x="118" y="293"/>
                </a:lnTo>
                <a:lnTo>
                  <a:pt x="135" y="272"/>
                </a:lnTo>
                <a:lnTo>
                  <a:pt x="147" y="250"/>
                </a:lnTo>
                <a:lnTo>
                  <a:pt x="157" y="221"/>
                </a:lnTo>
                <a:lnTo>
                  <a:pt x="165" y="190"/>
                </a:lnTo>
                <a:lnTo>
                  <a:pt x="173" y="156"/>
                </a:lnTo>
                <a:lnTo>
                  <a:pt x="173" y="156"/>
                </a:lnTo>
                <a:lnTo>
                  <a:pt x="173" y="156"/>
                </a:lnTo>
                <a:lnTo>
                  <a:pt x="173" y="156"/>
                </a:lnTo>
                <a:lnTo>
                  <a:pt x="173" y="155"/>
                </a:lnTo>
                <a:lnTo>
                  <a:pt x="173" y="155"/>
                </a:lnTo>
                <a:lnTo>
                  <a:pt x="174" y="155"/>
                </a:lnTo>
                <a:lnTo>
                  <a:pt x="174" y="155"/>
                </a:lnTo>
                <a:lnTo>
                  <a:pt x="182" y="98"/>
                </a:lnTo>
                <a:lnTo>
                  <a:pt x="182" y="98"/>
                </a:lnTo>
                <a:lnTo>
                  <a:pt x="182" y="98"/>
                </a:lnTo>
                <a:lnTo>
                  <a:pt x="182" y="98"/>
                </a:lnTo>
                <a:lnTo>
                  <a:pt x="182" y="97"/>
                </a:lnTo>
                <a:lnTo>
                  <a:pt x="182" y="97"/>
                </a:lnTo>
                <a:lnTo>
                  <a:pt x="182" y="97"/>
                </a:lnTo>
                <a:lnTo>
                  <a:pt x="182" y="97"/>
                </a:lnTo>
                <a:lnTo>
                  <a:pt x="182" y="97"/>
                </a:lnTo>
                <a:lnTo>
                  <a:pt x="182" y="96"/>
                </a:lnTo>
                <a:lnTo>
                  <a:pt x="182" y="96"/>
                </a:lnTo>
                <a:lnTo>
                  <a:pt x="182" y="96"/>
                </a:lnTo>
                <a:lnTo>
                  <a:pt x="182" y="96"/>
                </a:lnTo>
                <a:lnTo>
                  <a:pt x="182" y="96"/>
                </a:lnTo>
                <a:lnTo>
                  <a:pt x="182" y="96"/>
                </a:lnTo>
                <a:lnTo>
                  <a:pt x="182" y="94"/>
                </a:lnTo>
                <a:lnTo>
                  <a:pt x="182" y="94"/>
                </a:lnTo>
                <a:lnTo>
                  <a:pt x="182" y="94"/>
                </a:lnTo>
                <a:lnTo>
                  <a:pt x="182" y="94"/>
                </a:lnTo>
                <a:lnTo>
                  <a:pt x="182" y="94"/>
                </a:lnTo>
                <a:lnTo>
                  <a:pt x="182" y="93"/>
                </a:lnTo>
                <a:lnTo>
                  <a:pt x="182" y="93"/>
                </a:lnTo>
                <a:lnTo>
                  <a:pt x="182" y="93"/>
                </a:lnTo>
                <a:lnTo>
                  <a:pt x="182" y="93"/>
                </a:lnTo>
                <a:lnTo>
                  <a:pt x="182" y="93"/>
                </a:lnTo>
                <a:lnTo>
                  <a:pt x="184" y="92"/>
                </a:lnTo>
                <a:lnTo>
                  <a:pt x="184" y="92"/>
                </a:lnTo>
                <a:lnTo>
                  <a:pt x="184" y="92"/>
                </a:lnTo>
                <a:lnTo>
                  <a:pt x="184" y="92"/>
                </a:lnTo>
                <a:lnTo>
                  <a:pt x="184" y="92"/>
                </a:lnTo>
                <a:lnTo>
                  <a:pt x="184" y="92"/>
                </a:lnTo>
                <a:lnTo>
                  <a:pt x="184" y="90"/>
                </a:lnTo>
                <a:lnTo>
                  <a:pt x="184" y="90"/>
                </a:lnTo>
                <a:lnTo>
                  <a:pt x="184" y="90"/>
                </a:lnTo>
                <a:lnTo>
                  <a:pt x="184" y="90"/>
                </a:lnTo>
                <a:lnTo>
                  <a:pt x="184" y="89"/>
                </a:lnTo>
                <a:lnTo>
                  <a:pt x="184" y="89"/>
                </a:lnTo>
                <a:lnTo>
                  <a:pt x="186" y="55"/>
                </a:lnTo>
                <a:lnTo>
                  <a:pt x="186" y="55"/>
                </a:lnTo>
                <a:lnTo>
                  <a:pt x="186" y="54"/>
                </a:lnTo>
                <a:lnTo>
                  <a:pt x="186" y="54"/>
                </a:lnTo>
                <a:lnTo>
                  <a:pt x="186" y="54"/>
                </a:lnTo>
                <a:lnTo>
                  <a:pt x="186" y="54"/>
                </a:lnTo>
                <a:lnTo>
                  <a:pt x="186" y="54"/>
                </a:lnTo>
                <a:lnTo>
                  <a:pt x="186" y="54"/>
                </a:lnTo>
                <a:lnTo>
                  <a:pt x="186" y="53"/>
                </a:lnTo>
                <a:lnTo>
                  <a:pt x="186" y="53"/>
                </a:lnTo>
                <a:lnTo>
                  <a:pt x="186" y="53"/>
                </a:lnTo>
                <a:lnTo>
                  <a:pt x="186" y="53"/>
                </a:lnTo>
                <a:lnTo>
                  <a:pt x="186" y="53"/>
                </a:lnTo>
                <a:lnTo>
                  <a:pt x="186" y="51"/>
                </a:lnTo>
                <a:lnTo>
                  <a:pt x="186" y="51"/>
                </a:lnTo>
                <a:lnTo>
                  <a:pt x="186" y="51"/>
                </a:lnTo>
                <a:lnTo>
                  <a:pt x="186" y="51"/>
                </a:lnTo>
                <a:lnTo>
                  <a:pt x="186" y="50"/>
                </a:lnTo>
                <a:lnTo>
                  <a:pt x="186" y="50"/>
                </a:lnTo>
                <a:lnTo>
                  <a:pt x="186" y="36"/>
                </a:lnTo>
                <a:lnTo>
                  <a:pt x="186" y="22"/>
                </a:lnTo>
                <a:lnTo>
                  <a:pt x="186" y="13"/>
                </a:lnTo>
                <a:lnTo>
                  <a:pt x="186" y="12"/>
                </a:lnTo>
                <a:lnTo>
                  <a:pt x="186" y="9"/>
                </a:lnTo>
                <a:lnTo>
                  <a:pt x="186" y="8"/>
                </a:lnTo>
                <a:lnTo>
                  <a:pt x="186" y="5"/>
                </a:lnTo>
                <a:lnTo>
                  <a:pt x="187" y="3"/>
                </a:lnTo>
                <a:lnTo>
                  <a:pt x="190" y="0"/>
                </a:lnTo>
                <a:lnTo>
                  <a:pt x="194" y="0"/>
                </a:lnTo>
                <a:lnTo>
                  <a:pt x="194" y="0"/>
                </a:lnTo>
                <a:close/>
              </a:path>
            </a:pathLst>
          </a:custGeom>
          <a:solidFill>
            <a:srgbClr val="BFCFD2"/>
          </a:solidFill>
          <a:ln w="0">
            <a:solidFill>
              <a:srgbClr val="BFCFD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 name="Freeform 71"/>
          <p:cNvSpPr>
            <a:spLocks/>
          </p:cNvSpPr>
          <p:nvPr/>
        </p:nvSpPr>
        <p:spPr bwMode="auto">
          <a:xfrm>
            <a:off x="4055268" y="1141218"/>
            <a:ext cx="1341438" cy="1493838"/>
          </a:xfrm>
          <a:custGeom>
            <a:avLst/>
            <a:gdLst>
              <a:gd name="T0" fmla="*/ 689 w 845"/>
              <a:gd name="T1" fmla="*/ 0 h 941"/>
              <a:gd name="T2" fmla="*/ 813 w 845"/>
              <a:gd name="T3" fmla="*/ 731 h 941"/>
              <a:gd name="T4" fmla="*/ 813 w 845"/>
              <a:gd name="T5" fmla="*/ 731 h 941"/>
              <a:gd name="T6" fmla="*/ 813 w 845"/>
              <a:gd name="T7" fmla="*/ 731 h 941"/>
              <a:gd name="T8" fmla="*/ 845 w 845"/>
              <a:gd name="T9" fmla="*/ 837 h 941"/>
              <a:gd name="T10" fmla="*/ 617 w 845"/>
              <a:gd name="T11" fmla="*/ 868 h 941"/>
              <a:gd name="T12" fmla="*/ 301 w 845"/>
              <a:gd name="T13" fmla="*/ 911 h 941"/>
              <a:gd name="T14" fmla="*/ 72 w 845"/>
              <a:gd name="T15" fmla="*/ 941 h 941"/>
              <a:gd name="T16" fmla="*/ 75 w 845"/>
              <a:gd name="T17" fmla="*/ 830 h 941"/>
              <a:gd name="T18" fmla="*/ 0 w 845"/>
              <a:gd name="T19" fmla="*/ 94 h 941"/>
              <a:gd name="T20" fmla="*/ 0 w 845"/>
              <a:gd name="T21" fmla="*/ 94 h 941"/>
              <a:gd name="T22" fmla="*/ 188 w 845"/>
              <a:gd name="T23" fmla="*/ 68 h 941"/>
              <a:gd name="T24" fmla="*/ 503 w 845"/>
              <a:gd name="T25" fmla="*/ 26 h 941"/>
              <a:gd name="T26" fmla="*/ 503 w 845"/>
              <a:gd name="T27" fmla="*/ 26 h 941"/>
              <a:gd name="T28" fmla="*/ 689 w 845"/>
              <a:gd name="T29" fmla="*/ 0 h 941"/>
              <a:gd name="T30" fmla="*/ 689 w 845"/>
              <a:gd name="T31" fmla="*/ 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5" h="941">
                <a:moveTo>
                  <a:pt x="689" y="0"/>
                </a:moveTo>
                <a:lnTo>
                  <a:pt x="813" y="731"/>
                </a:lnTo>
                <a:lnTo>
                  <a:pt x="813" y="731"/>
                </a:lnTo>
                <a:lnTo>
                  <a:pt x="813" y="731"/>
                </a:lnTo>
                <a:lnTo>
                  <a:pt x="845" y="837"/>
                </a:lnTo>
                <a:lnTo>
                  <a:pt x="617" y="868"/>
                </a:lnTo>
                <a:lnTo>
                  <a:pt x="301" y="911"/>
                </a:lnTo>
                <a:lnTo>
                  <a:pt x="72" y="941"/>
                </a:lnTo>
                <a:lnTo>
                  <a:pt x="75" y="830"/>
                </a:lnTo>
                <a:lnTo>
                  <a:pt x="0" y="94"/>
                </a:lnTo>
                <a:lnTo>
                  <a:pt x="0" y="94"/>
                </a:lnTo>
                <a:lnTo>
                  <a:pt x="188" y="68"/>
                </a:lnTo>
                <a:lnTo>
                  <a:pt x="503" y="26"/>
                </a:lnTo>
                <a:lnTo>
                  <a:pt x="503" y="26"/>
                </a:lnTo>
                <a:lnTo>
                  <a:pt x="689" y="0"/>
                </a:lnTo>
                <a:lnTo>
                  <a:pt x="689"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 name="Freeform 72"/>
          <p:cNvSpPr>
            <a:spLocks/>
          </p:cNvSpPr>
          <p:nvPr/>
        </p:nvSpPr>
        <p:spPr bwMode="auto">
          <a:xfrm>
            <a:off x="4169568" y="2292155"/>
            <a:ext cx="1227138" cy="342900"/>
          </a:xfrm>
          <a:custGeom>
            <a:avLst/>
            <a:gdLst>
              <a:gd name="T0" fmla="*/ 741 w 773"/>
              <a:gd name="T1" fmla="*/ 0 h 216"/>
              <a:gd name="T2" fmla="*/ 741 w 773"/>
              <a:gd name="T3" fmla="*/ 6 h 216"/>
              <a:gd name="T4" fmla="*/ 773 w 773"/>
              <a:gd name="T5" fmla="*/ 112 h 216"/>
              <a:gd name="T6" fmla="*/ 545 w 773"/>
              <a:gd name="T7" fmla="*/ 143 h 216"/>
              <a:gd name="T8" fmla="*/ 229 w 773"/>
              <a:gd name="T9" fmla="*/ 186 h 216"/>
              <a:gd name="T10" fmla="*/ 0 w 773"/>
              <a:gd name="T11" fmla="*/ 216 h 216"/>
              <a:gd name="T12" fmla="*/ 3 w 773"/>
              <a:gd name="T13" fmla="*/ 105 h 216"/>
              <a:gd name="T14" fmla="*/ 2 w 773"/>
              <a:gd name="T15" fmla="*/ 100 h 216"/>
              <a:gd name="T16" fmla="*/ 741 w 773"/>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216">
                <a:moveTo>
                  <a:pt x="741" y="0"/>
                </a:moveTo>
                <a:lnTo>
                  <a:pt x="741" y="6"/>
                </a:lnTo>
                <a:lnTo>
                  <a:pt x="773" y="112"/>
                </a:lnTo>
                <a:lnTo>
                  <a:pt x="545" y="143"/>
                </a:lnTo>
                <a:lnTo>
                  <a:pt x="229" y="186"/>
                </a:lnTo>
                <a:lnTo>
                  <a:pt x="0" y="216"/>
                </a:lnTo>
                <a:lnTo>
                  <a:pt x="3" y="105"/>
                </a:lnTo>
                <a:lnTo>
                  <a:pt x="2" y="100"/>
                </a:lnTo>
                <a:lnTo>
                  <a:pt x="741" y="0"/>
                </a:lnTo>
                <a:close/>
              </a:path>
            </a:pathLst>
          </a:custGeom>
          <a:solidFill>
            <a:srgbClr val="B50011"/>
          </a:solidFill>
          <a:ln w="0">
            <a:solidFill>
              <a:srgbClr val="B5001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8" name="Freeform 73"/>
          <p:cNvSpPr>
            <a:spLocks/>
          </p:cNvSpPr>
          <p:nvPr/>
        </p:nvSpPr>
        <p:spPr bwMode="auto">
          <a:xfrm>
            <a:off x="4055268" y="1141218"/>
            <a:ext cx="1109663" cy="242888"/>
          </a:xfrm>
          <a:custGeom>
            <a:avLst/>
            <a:gdLst>
              <a:gd name="T0" fmla="*/ 689 w 699"/>
              <a:gd name="T1" fmla="*/ 0 h 153"/>
              <a:gd name="T2" fmla="*/ 699 w 699"/>
              <a:gd name="T3" fmla="*/ 59 h 153"/>
              <a:gd name="T4" fmla="*/ 6 w 699"/>
              <a:gd name="T5" fmla="*/ 153 h 153"/>
              <a:gd name="T6" fmla="*/ 0 w 699"/>
              <a:gd name="T7" fmla="*/ 94 h 153"/>
              <a:gd name="T8" fmla="*/ 188 w 699"/>
              <a:gd name="T9" fmla="*/ 68 h 153"/>
              <a:gd name="T10" fmla="*/ 503 w 699"/>
              <a:gd name="T11" fmla="*/ 26 h 153"/>
              <a:gd name="T12" fmla="*/ 689 w 699"/>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699" h="153">
                <a:moveTo>
                  <a:pt x="689" y="0"/>
                </a:moveTo>
                <a:lnTo>
                  <a:pt x="699" y="59"/>
                </a:lnTo>
                <a:lnTo>
                  <a:pt x="6" y="153"/>
                </a:lnTo>
                <a:lnTo>
                  <a:pt x="0" y="94"/>
                </a:lnTo>
                <a:lnTo>
                  <a:pt x="188" y="68"/>
                </a:lnTo>
                <a:lnTo>
                  <a:pt x="503" y="26"/>
                </a:lnTo>
                <a:lnTo>
                  <a:pt x="689"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9" name="Freeform 74"/>
          <p:cNvSpPr>
            <a:spLocks/>
          </p:cNvSpPr>
          <p:nvPr/>
        </p:nvSpPr>
        <p:spPr bwMode="auto">
          <a:xfrm>
            <a:off x="4296568" y="1277743"/>
            <a:ext cx="53975" cy="52388"/>
          </a:xfrm>
          <a:custGeom>
            <a:avLst/>
            <a:gdLst>
              <a:gd name="T0" fmla="*/ 15 w 34"/>
              <a:gd name="T1" fmla="*/ 0 h 33"/>
              <a:gd name="T2" fmla="*/ 21 w 34"/>
              <a:gd name="T3" fmla="*/ 2 h 33"/>
              <a:gd name="T4" fmla="*/ 25 w 34"/>
              <a:gd name="T5" fmla="*/ 3 h 33"/>
              <a:gd name="T6" fmla="*/ 30 w 34"/>
              <a:gd name="T7" fmla="*/ 6 h 33"/>
              <a:gd name="T8" fmla="*/ 33 w 34"/>
              <a:gd name="T9" fmla="*/ 10 h 33"/>
              <a:gd name="T10" fmla="*/ 34 w 34"/>
              <a:gd name="T11" fmla="*/ 15 h 33"/>
              <a:gd name="T12" fmla="*/ 34 w 34"/>
              <a:gd name="T13" fmla="*/ 20 h 33"/>
              <a:gd name="T14" fmla="*/ 33 w 34"/>
              <a:gd name="T15" fmla="*/ 25 h 33"/>
              <a:gd name="T16" fmla="*/ 29 w 34"/>
              <a:gd name="T17" fmla="*/ 29 h 33"/>
              <a:gd name="T18" fmla="*/ 25 w 34"/>
              <a:gd name="T19" fmla="*/ 32 h 33"/>
              <a:gd name="T20" fmla="*/ 20 w 34"/>
              <a:gd name="T21" fmla="*/ 33 h 33"/>
              <a:gd name="T22" fmla="*/ 15 w 34"/>
              <a:gd name="T23" fmla="*/ 33 h 33"/>
              <a:gd name="T24" fmla="*/ 9 w 34"/>
              <a:gd name="T25" fmla="*/ 32 h 33"/>
              <a:gd name="T26" fmla="*/ 5 w 34"/>
              <a:gd name="T27" fmla="*/ 28 h 33"/>
              <a:gd name="T28" fmla="*/ 2 w 34"/>
              <a:gd name="T29" fmla="*/ 24 h 33"/>
              <a:gd name="T30" fmla="*/ 0 w 34"/>
              <a:gd name="T31" fmla="*/ 20 h 33"/>
              <a:gd name="T32" fmla="*/ 0 w 34"/>
              <a:gd name="T33" fmla="*/ 15 h 33"/>
              <a:gd name="T34" fmla="*/ 3 w 34"/>
              <a:gd name="T35" fmla="*/ 10 h 33"/>
              <a:gd name="T36" fmla="*/ 5 w 34"/>
              <a:gd name="T37" fmla="*/ 6 h 33"/>
              <a:gd name="T38" fmla="*/ 9 w 34"/>
              <a:gd name="T39" fmla="*/ 3 h 33"/>
              <a:gd name="T40" fmla="*/ 15 w 34"/>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3">
                <a:moveTo>
                  <a:pt x="15" y="0"/>
                </a:moveTo>
                <a:lnTo>
                  <a:pt x="21" y="2"/>
                </a:lnTo>
                <a:lnTo>
                  <a:pt x="25" y="3"/>
                </a:lnTo>
                <a:lnTo>
                  <a:pt x="30" y="6"/>
                </a:lnTo>
                <a:lnTo>
                  <a:pt x="33" y="10"/>
                </a:lnTo>
                <a:lnTo>
                  <a:pt x="34" y="15"/>
                </a:lnTo>
                <a:lnTo>
                  <a:pt x="34" y="20"/>
                </a:lnTo>
                <a:lnTo>
                  <a:pt x="33" y="25"/>
                </a:lnTo>
                <a:lnTo>
                  <a:pt x="29" y="29"/>
                </a:lnTo>
                <a:lnTo>
                  <a:pt x="25" y="32"/>
                </a:lnTo>
                <a:lnTo>
                  <a:pt x="20" y="33"/>
                </a:lnTo>
                <a:lnTo>
                  <a:pt x="15" y="33"/>
                </a:lnTo>
                <a:lnTo>
                  <a:pt x="9" y="32"/>
                </a:lnTo>
                <a:lnTo>
                  <a:pt x="5" y="28"/>
                </a:lnTo>
                <a:lnTo>
                  <a:pt x="2" y="24"/>
                </a:lnTo>
                <a:lnTo>
                  <a:pt x="0" y="20"/>
                </a:lnTo>
                <a:lnTo>
                  <a:pt x="0" y="15"/>
                </a:lnTo>
                <a:lnTo>
                  <a:pt x="3" y="10"/>
                </a:lnTo>
                <a:lnTo>
                  <a:pt x="5" y="6"/>
                </a:lnTo>
                <a:lnTo>
                  <a:pt x="9" y="3"/>
                </a:lnTo>
                <a:lnTo>
                  <a:pt x="15"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0" name="Freeform 75"/>
          <p:cNvSpPr>
            <a:spLocks/>
          </p:cNvSpPr>
          <p:nvPr/>
        </p:nvSpPr>
        <p:spPr bwMode="auto">
          <a:xfrm>
            <a:off x="4307681" y="1288855"/>
            <a:ext cx="33338" cy="31750"/>
          </a:xfrm>
          <a:custGeom>
            <a:avLst/>
            <a:gdLst>
              <a:gd name="T0" fmla="*/ 9 w 21"/>
              <a:gd name="T1" fmla="*/ 0 h 20"/>
              <a:gd name="T2" fmla="*/ 13 w 21"/>
              <a:gd name="T3" fmla="*/ 1 h 20"/>
              <a:gd name="T4" fmla="*/ 17 w 21"/>
              <a:gd name="T5" fmla="*/ 3 h 20"/>
              <a:gd name="T6" fmla="*/ 19 w 21"/>
              <a:gd name="T7" fmla="*/ 5 h 20"/>
              <a:gd name="T8" fmla="*/ 21 w 21"/>
              <a:gd name="T9" fmla="*/ 9 h 20"/>
              <a:gd name="T10" fmla="*/ 21 w 21"/>
              <a:gd name="T11" fmla="*/ 13 h 20"/>
              <a:gd name="T12" fmla="*/ 18 w 21"/>
              <a:gd name="T13" fmla="*/ 16 h 20"/>
              <a:gd name="T14" fmla="*/ 15 w 21"/>
              <a:gd name="T15" fmla="*/ 18 h 20"/>
              <a:gd name="T16" fmla="*/ 12 w 21"/>
              <a:gd name="T17" fmla="*/ 20 h 20"/>
              <a:gd name="T18" fmla="*/ 8 w 21"/>
              <a:gd name="T19" fmla="*/ 20 h 20"/>
              <a:gd name="T20" fmla="*/ 4 w 21"/>
              <a:gd name="T21" fmla="*/ 18 h 20"/>
              <a:gd name="T22" fmla="*/ 1 w 21"/>
              <a:gd name="T23" fmla="*/ 16 h 20"/>
              <a:gd name="T24" fmla="*/ 0 w 21"/>
              <a:gd name="T25" fmla="*/ 12 h 20"/>
              <a:gd name="T26" fmla="*/ 0 w 21"/>
              <a:gd name="T27" fmla="*/ 8 h 20"/>
              <a:gd name="T28" fmla="*/ 2 w 21"/>
              <a:gd name="T29" fmla="*/ 4 h 20"/>
              <a:gd name="T30" fmla="*/ 5 w 21"/>
              <a:gd name="T31" fmla="*/ 1 h 20"/>
              <a:gd name="T32" fmla="*/ 9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9" y="0"/>
                </a:moveTo>
                <a:lnTo>
                  <a:pt x="13" y="1"/>
                </a:lnTo>
                <a:lnTo>
                  <a:pt x="17" y="3"/>
                </a:lnTo>
                <a:lnTo>
                  <a:pt x="19" y="5"/>
                </a:lnTo>
                <a:lnTo>
                  <a:pt x="21" y="9"/>
                </a:lnTo>
                <a:lnTo>
                  <a:pt x="21" y="13"/>
                </a:lnTo>
                <a:lnTo>
                  <a:pt x="18" y="16"/>
                </a:lnTo>
                <a:lnTo>
                  <a:pt x="15" y="18"/>
                </a:lnTo>
                <a:lnTo>
                  <a:pt x="12" y="20"/>
                </a:lnTo>
                <a:lnTo>
                  <a:pt x="8" y="20"/>
                </a:lnTo>
                <a:lnTo>
                  <a:pt x="4" y="18"/>
                </a:lnTo>
                <a:lnTo>
                  <a:pt x="1" y="16"/>
                </a:lnTo>
                <a:lnTo>
                  <a:pt x="0" y="12"/>
                </a:lnTo>
                <a:lnTo>
                  <a:pt x="0" y="8"/>
                </a:lnTo>
                <a:lnTo>
                  <a:pt x="2" y="4"/>
                </a:lnTo>
                <a:lnTo>
                  <a:pt x="5" y="1"/>
                </a:lnTo>
                <a:lnTo>
                  <a:pt x="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1" name="Freeform 76"/>
          <p:cNvSpPr>
            <a:spLocks/>
          </p:cNvSpPr>
          <p:nvPr/>
        </p:nvSpPr>
        <p:spPr bwMode="auto">
          <a:xfrm>
            <a:off x="4864893" y="1201543"/>
            <a:ext cx="53975" cy="52388"/>
          </a:xfrm>
          <a:custGeom>
            <a:avLst/>
            <a:gdLst>
              <a:gd name="T0" fmla="*/ 14 w 34"/>
              <a:gd name="T1" fmla="*/ 0 h 33"/>
              <a:gd name="T2" fmla="*/ 19 w 34"/>
              <a:gd name="T3" fmla="*/ 0 h 33"/>
              <a:gd name="T4" fmla="*/ 24 w 34"/>
              <a:gd name="T5" fmla="*/ 3 h 33"/>
              <a:gd name="T6" fmla="*/ 28 w 34"/>
              <a:gd name="T7" fmla="*/ 5 h 33"/>
              <a:gd name="T8" fmla="*/ 32 w 34"/>
              <a:gd name="T9" fmla="*/ 9 h 33"/>
              <a:gd name="T10" fmla="*/ 34 w 34"/>
              <a:gd name="T11" fmla="*/ 14 h 33"/>
              <a:gd name="T12" fmla="*/ 34 w 34"/>
              <a:gd name="T13" fmla="*/ 20 h 33"/>
              <a:gd name="T14" fmla="*/ 31 w 34"/>
              <a:gd name="T15" fmla="*/ 24 h 33"/>
              <a:gd name="T16" fmla="*/ 28 w 34"/>
              <a:gd name="T17" fmla="*/ 28 h 33"/>
              <a:gd name="T18" fmla="*/ 23 w 34"/>
              <a:gd name="T19" fmla="*/ 31 h 33"/>
              <a:gd name="T20" fmla="*/ 18 w 34"/>
              <a:gd name="T21" fmla="*/ 33 h 33"/>
              <a:gd name="T22" fmla="*/ 13 w 34"/>
              <a:gd name="T23" fmla="*/ 33 h 33"/>
              <a:gd name="T24" fmla="*/ 7 w 34"/>
              <a:gd name="T25" fmla="*/ 31 h 33"/>
              <a:gd name="T26" fmla="*/ 4 w 34"/>
              <a:gd name="T27" fmla="*/ 28 h 33"/>
              <a:gd name="T28" fmla="*/ 1 w 34"/>
              <a:gd name="T29" fmla="*/ 24 h 33"/>
              <a:gd name="T30" fmla="*/ 0 w 34"/>
              <a:gd name="T31" fmla="*/ 18 h 33"/>
              <a:gd name="T32" fmla="*/ 0 w 34"/>
              <a:gd name="T33" fmla="*/ 13 h 33"/>
              <a:gd name="T34" fmla="*/ 1 w 34"/>
              <a:gd name="T35" fmla="*/ 9 h 33"/>
              <a:gd name="T36" fmla="*/ 5 w 34"/>
              <a:gd name="T37" fmla="*/ 5 h 33"/>
              <a:gd name="T38" fmla="*/ 9 w 34"/>
              <a:gd name="T39" fmla="*/ 1 h 33"/>
              <a:gd name="T40" fmla="*/ 14 w 34"/>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3">
                <a:moveTo>
                  <a:pt x="14" y="0"/>
                </a:moveTo>
                <a:lnTo>
                  <a:pt x="19" y="0"/>
                </a:lnTo>
                <a:lnTo>
                  <a:pt x="24" y="3"/>
                </a:lnTo>
                <a:lnTo>
                  <a:pt x="28" y="5"/>
                </a:lnTo>
                <a:lnTo>
                  <a:pt x="32" y="9"/>
                </a:lnTo>
                <a:lnTo>
                  <a:pt x="34" y="14"/>
                </a:lnTo>
                <a:lnTo>
                  <a:pt x="34" y="20"/>
                </a:lnTo>
                <a:lnTo>
                  <a:pt x="31" y="24"/>
                </a:lnTo>
                <a:lnTo>
                  <a:pt x="28" y="28"/>
                </a:lnTo>
                <a:lnTo>
                  <a:pt x="23" y="31"/>
                </a:lnTo>
                <a:lnTo>
                  <a:pt x="18" y="33"/>
                </a:lnTo>
                <a:lnTo>
                  <a:pt x="13" y="33"/>
                </a:lnTo>
                <a:lnTo>
                  <a:pt x="7" y="31"/>
                </a:lnTo>
                <a:lnTo>
                  <a:pt x="4" y="28"/>
                </a:lnTo>
                <a:lnTo>
                  <a:pt x="1" y="24"/>
                </a:lnTo>
                <a:lnTo>
                  <a:pt x="0" y="18"/>
                </a:lnTo>
                <a:lnTo>
                  <a:pt x="0" y="13"/>
                </a:lnTo>
                <a:lnTo>
                  <a:pt x="1" y="9"/>
                </a:lnTo>
                <a:lnTo>
                  <a:pt x="5" y="5"/>
                </a:lnTo>
                <a:lnTo>
                  <a:pt x="9" y="1"/>
                </a:lnTo>
                <a:lnTo>
                  <a:pt x="14"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 name="Freeform 77"/>
          <p:cNvSpPr>
            <a:spLocks/>
          </p:cNvSpPr>
          <p:nvPr/>
        </p:nvSpPr>
        <p:spPr bwMode="auto">
          <a:xfrm>
            <a:off x="4874418" y="1212655"/>
            <a:ext cx="33338" cy="30163"/>
          </a:xfrm>
          <a:custGeom>
            <a:avLst/>
            <a:gdLst>
              <a:gd name="T0" fmla="*/ 9 w 21"/>
              <a:gd name="T1" fmla="*/ 0 h 19"/>
              <a:gd name="T2" fmla="*/ 13 w 21"/>
              <a:gd name="T3" fmla="*/ 0 h 19"/>
              <a:gd name="T4" fmla="*/ 17 w 21"/>
              <a:gd name="T5" fmla="*/ 2 h 19"/>
              <a:gd name="T6" fmla="*/ 20 w 21"/>
              <a:gd name="T7" fmla="*/ 5 h 19"/>
              <a:gd name="T8" fmla="*/ 21 w 21"/>
              <a:gd name="T9" fmla="*/ 7 h 19"/>
              <a:gd name="T10" fmla="*/ 20 w 21"/>
              <a:gd name="T11" fmla="*/ 11 h 19"/>
              <a:gd name="T12" fmla="*/ 18 w 21"/>
              <a:gd name="T13" fmla="*/ 15 h 19"/>
              <a:gd name="T14" fmla="*/ 16 w 21"/>
              <a:gd name="T15" fmla="*/ 18 h 19"/>
              <a:gd name="T16" fmla="*/ 12 w 21"/>
              <a:gd name="T17" fmla="*/ 19 h 19"/>
              <a:gd name="T18" fmla="*/ 8 w 21"/>
              <a:gd name="T19" fmla="*/ 19 h 19"/>
              <a:gd name="T20" fmla="*/ 4 w 21"/>
              <a:gd name="T21" fmla="*/ 18 h 19"/>
              <a:gd name="T22" fmla="*/ 1 w 21"/>
              <a:gd name="T23" fmla="*/ 14 h 19"/>
              <a:gd name="T24" fmla="*/ 0 w 21"/>
              <a:gd name="T25" fmla="*/ 11 h 19"/>
              <a:gd name="T26" fmla="*/ 0 w 21"/>
              <a:gd name="T27" fmla="*/ 7 h 19"/>
              <a:gd name="T28" fmla="*/ 1 w 21"/>
              <a:gd name="T29" fmla="*/ 4 h 19"/>
              <a:gd name="T30" fmla="*/ 5 w 21"/>
              <a:gd name="T31" fmla="*/ 1 h 19"/>
              <a:gd name="T32" fmla="*/ 9 w 21"/>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9">
                <a:moveTo>
                  <a:pt x="9" y="0"/>
                </a:moveTo>
                <a:lnTo>
                  <a:pt x="13" y="0"/>
                </a:lnTo>
                <a:lnTo>
                  <a:pt x="17" y="2"/>
                </a:lnTo>
                <a:lnTo>
                  <a:pt x="20" y="5"/>
                </a:lnTo>
                <a:lnTo>
                  <a:pt x="21" y="7"/>
                </a:lnTo>
                <a:lnTo>
                  <a:pt x="20" y="11"/>
                </a:lnTo>
                <a:lnTo>
                  <a:pt x="18" y="15"/>
                </a:lnTo>
                <a:lnTo>
                  <a:pt x="16" y="18"/>
                </a:lnTo>
                <a:lnTo>
                  <a:pt x="12" y="19"/>
                </a:lnTo>
                <a:lnTo>
                  <a:pt x="8" y="19"/>
                </a:lnTo>
                <a:lnTo>
                  <a:pt x="4" y="18"/>
                </a:lnTo>
                <a:lnTo>
                  <a:pt x="1" y="14"/>
                </a:lnTo>
                <a:lnTo>
                  <a:pt x="0" y="11"/>
                </a:lnTo>
                <a:lnTo>
                  <a:pt x="0" y="7"/>
                </a:lnTo>
                <a:lnTo>
                  <a:pt x="1" y="4"/>
                </a:lnTo>
                <a:lnTo>
                  <a:pt x="5" y="1"/>
                </a:lnTo>
                <a:lnTo>
                  <a:pt x="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Freeform 78"/>
          <p:cNvSpPr>
            <a:spLocks/>
          </p:cNvSpPr>
          <p:nvPr/>
        </p:nvSpPr>
        <p:spPr bwMode="auto">
          <a:xfrm>
            <a:off x="4309268" y="1214243"/>
            <a:ext cx="642938" cy="631825"/>
          </a:xfrm>
          <a:custGeom>
            <a:avLst/>
            <a:gdLst>
              <a:gd name="T0" fmla="*/ 369 w 405"/>
              <a:gd name="T1" fmla="*/ 1 h 398"/>
              <a:gd name="T2" fmla="*/ 374 w 405"/>
              <a:gd name="T3" fmla="*/ 6 h 398"/>
              <a:gd name="T4" fmla="*/ 391 w 405"/>
              <a:gd name="T5" fmla="*/ 73 h 398"/>
              <a:gd name="T6" fmla="*/ 403 w 405"/>
              <a:gd name="T7" fmla="*/ 156 h 398"/>
              <a:gd name="T8" fmla="*/ 405 w 405"/>
              <a:gd name="T9" fmla="*/ 226 h 398"/>
              <a:gd name="T10" fmla="*/ 397 w 405"/>
              <a:gd name="T11" fmla="*/ 284 h 398"/>
              <a:gd name="T12" fmla="*/ 376 w 405"/>
              <a:gd name="T13" fmla="*/ 326 h 398"/>
              <a:gd name="T14" fmla="*/ 343 w 405"/>
              <a:gd name="T15" fmla="*/ 357 h 398"/>
              <a:gd name="T16" fmla="*/ 288 w 405"/>
              <a:gd name="T17" fmla="*/ 383 h 398"/>
              <a:gd name="T18" fmla="*/ 220 w 405"/>
              <a:gd name="T19" fmla="*/ 397 h 398"/>
              <a:gd name="T20" fmla="*/ 153 w 405"/>
              <a:gd name="T21" fmla="*/ 395 h 398"/>
              <a:gd name="T22" fmla="*/ 103 w 405"/>
              <a:gd name="T23" fmla="*/ 377 h 398"/>
              <a:gd name="T24" fmla="*/ 68 w 405"/>
              <a:gd name="T25" fmla="*/ 349 h 398"/>
              <a:gd name="T26" fmla="*/ 41 w 405"/>
              <a:gd name="T27" fmla="*/ 306 h 398"/>
              <a:gd name="T28" fmla="*/ 21 w 405"/>
              <a:gd name="T29" fmla="*/ 243 h 398"/>
              <a:gd name="T30" fmla="*/ 8 w 405"/>
              <a:gd name="T31" fmla="*/ 175 h 398"/>
              <a:gd name="T32" fmla="*/ 1 w 405"/>
              <a:gd name="T33" fmla="*/ 110 h 398"/>
              <a:gd name="T34" fmla="*/ 1 w 405"/>
              <a:gd name="T35" fmla="*/ 56 h 398"/>
              <a:gd name="T36" fmla="*/ 4 w 405"/>
              <a:gd name="T37" fmla="*/ 51 h 398"/>
              <a:gd name="T38" fmla="*/ 11 w 405"/>
              <a:gd name="T39" fmla="*/ 48 h 398"/>
              <a:gd name="T40" fmla="*/ 16 w 405"/>
              <a:gd name="T41" fmla="*/ 52 h 398"/>
              <a:gd name="T42" fmla="*/ 18 w 405"/>
              <a:gd name="T43" fmla="*/ 58 h 398"/>
              <a:gd name="T44" fmla="*/ 18 w 405"/>
              <a:gd name="T45" fmla="*/ 110 h 398"/>
              <a:gd name="T46" fmla="*/ 24 w 405"/>
              <a:gd name="T47" fmla="*/ 173 h 398"/>
              <a:gd name="T48" fmla="*/ 37 w 405"/>
              <a:gd name="T49" fmla="*/ 239 h 398"/>
              <a:gd name="T50" fmla="*/ 56 w 405"/>
              <a:gd name="T51" fmla="*/ 298 h 398"/>
              <a:gd name="T52" fmla="*/ 85 w 405"/>
              <a:gd name="T53" fmla="*/ 343 h 398"/>
              <a:gd name="T54" fmla="*/ 130 w 405"/>
              <a:gd name="T55" fmla="*/ 372 h 398"/>
              <a:gd name="T56" fmla="*/ 186 w 405"/>
              <a:gd name="T57" fmla="*/ 381 h 398"/>
              <a:gd name="T58" fmla="*/ 250 w 405"/>
              <a:gd name="T59" fmla="*/ 376 h 398"/>
              <a:gd name="T60" fmla="*/ 310 w 405"/>
              <a:gd name="T61" fmla="*/ 357 h 398"/>
              <a:gd name="T62" fmla="*/ 354 w 405"/>
              <a:gd name="T63" fmla="*/ 326 h 398"/>
              <a:gd name="T64" fmla="*/ 380 w 405"/>
              <a:gd name="T65" fmla="*/ 279 h 398"/>
              <a:gd name="T66" fmla="*/ 388 w 405"/>
              <a:gd name="T67" fmla="*/ 225 h 398"/>
              <a:gd name="T68" fmla="*/ 386 w 405"/>
              <a:gd name="T69" fmla="*/ 157 h 398"/>
              <a:gd name="T70" fmla="*/ 376 w 405"/>
              <a:gd name="T71" fmla="*/ 76 h 398"/>
              <a:gd name="T72" fmla="*/ 359 w 405"/>
              <a:gd name="T73" fmla="*/ 12 h 398"/>
              <a:gd name="T74" fmla="*/ 359 w 405"/>
              <a:gd name="T75" fmla="*/ 5 h 398"/>
              <a:gd name="T76" fmla="*/ 363 w 405"/>
              <a:gd name="T77"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398">
                <a:moveTo>
                  <a:pt x="367" y="0"/>
                </a:moveTo>
                <a:lnTo>
                  <a:pt x="369" y="1"/>
                </a:lnTo>
                <a:lnTo>
                  <a:pt x="372" y="3"/>
                </a:lnTo>
                <a:lnTo>
                  <a:pt x="374" y="6"/>
                </a:lnTo>
                <a:lnTo>
                  <a:pt x="384" y="37"/>
                </a:lnTo>
                <a:lnTo>
                  <a:pt x="391" y="73"/>
                </a:lnTo>
                <a:lnTo>
                  <a:pt x="398" y="114"/>
                </a:lnTo>
                <a:lnTo>
                  <a:pt x="403" y="156"/>
                </a:lnTo>
                <a:lnTo>
                  <a:pt x="405" y="192"/>
                </a:lnTo>
                <a:lnTo>
                  <a:pt x="405" y="226"/>
                </a:lnTo>
                <a:lnTo>
                  <a:pt x="402" y="258"/>
                </a:lnTo>
                <a:lnTo>
                  <a:pt x="397" y="284"/>
                </a:lnTo>
                <a:lnTo>
                  <a:pt x="388" y="306"/>
                </a:lnTo>
                <a:lnTo>
                  <a:pt x="376" y="326"/>
                </a:lnTo>
                <a:lnTo>
                  <a:pt x="361" y="343"/>
                </a:lnTo>
                <a:lnTo>
                  <a:pt x="343" y="357"/>
                </a:lnTo>
                <a:lnTo>
                  <a:pt x="318" y="372"/>
                </a:lnTo>
                <a:lnTo>
                  <a:pt x="288" y="383"/>
                </a:lnTo>
                <a:lnTo>
                  <a:pt x="254" y="393"/>
                </a:lnTo>
                <a:lnTo>
                  <a:pt x="220" y="397"/>
                </a:lnTo>
                <a:lnTo>
                  <a:pt x="185" y="398"/>
                </a:lnTo>
                <a:lnTo>
                  <a:pt x="153" y="395"/>
                </a:lnTo>
                <a:lnTo>
                  <a:pt x="124" y="387"/>
                </a:lnTo>
                <a:lnTo>
                  <a:pt x="103" y="377"/>
                </a:lnTo>
                <a:lnTo>
                  <a:pt x="85" y="365"/>
                </a:lnTo>
                <a:lnTo>
                  <a:pt x="68" y="349"/>
                </a:lnTo>
                <a:lnTo>
                  <a:pt x="54" y="330"/>
                </a:lnTo>
                <a:lnTo>
                  <a:pt x="41" y="306"/>
                </a:lnTo>
                <a:lnTo>
                  <a:pt x="30" y="277"/>
                </a:lnTo>
                <a:lnTo>
                  <a:pt x="21" y="243"/>
                </a:lnTo>
                <a:lnTo>
                  <a:pt x="13" y="208"/>
                </a:lnTo>
                <a:lnTo>
                  <a:pt x="8" y="175"/>
                </a:lnTo>
                <a:lnTo>
                  <a:pt x="3" y="141"/>
                </a:lnTo>
                <a:lnTo>
                  <a:pt x="1" y="110"/>
                </a:lnTo>
                <a:lnTo>
                  <a:pt x="0" y="81"/>
                </a:lnTo>
                <a:lnTo>
                  <a:pt x="1" y="56"/>
                </a:lnTo>
                <a:lnTo>
                  <a:pt x="1" y="54"/>
                </a:lnTo>
                <a:lnTo>
                  <a:pt x="4" y="51"/>
                </a:lnTo>
                <a:lnTo>
                  <a:pt x="7" y="50"/>
                </a:lnTo>
                <a:lnTo>
                  <a:pt x="11" y="48"/>
                </a:lnTo>
                <a:lnTo>
                  <a:pt x="13" y="50"/>
                </a:lnTo>
                <a:lnTo>
                  <a:pt x="16" y="52"/>
                </a:lnTo>
                <a:lnTo>
                  <a:pt x="17" y="55"/>
                </a:lnTo>
                <a:lnTo>
                  <a:pt x="18" y="58"/>
                </a:lnTo>
                <a:lnTo>
                  <a:pt x="17" y="82"/>
                </a:lnTo>
                <a:lnTo>
                  <a:pt x="18" y="110"/>
                </a:lnTo>
                <a:lnTo>
                  <a:pt x="20" y="140"/>
                </a:lnTo>
                <a:lnTo>
                  <a:pt x="24" y="173"/>
                </a:lnTo>
                <a:lnTo>
                  <a:pt x="30" y="205"/>
                </a:lnTo>
                <a:lnTo>
                  <a:pt x="37" y="239"/>
                </a:lnTo>
                <a:lnTo>
                  <a:pt x="46" y="271"/>
                </a:lnTo>
                <a:lnTo>
                  <a:pt x="56" y="298"/>
                </a:lnTo>
                <a:lnTo>
                  <a:pt x="68" y="322"/>
                </a:lnTo>
                <a:lnTo>
                  <a:pt x="85" y="343"/>
                </a:lnTo>
                <a:lnTo>
                  <a:pt x="106" y="360"/>
                </a:lnTo>
                <a:lnTo>
                  <a:pt x="130" y="372"/>
                </a:lnTo>
                <a:lnTo>
                  <a:pt x="157" y="378"/>
                </a:lnTo>
                <a:lnTo>
                  <a:pt x="186" y="381"/>
                </a:lnTo>
                <a:lnTo>
                  <a:pt x="219" y="380"/>
                </a:lnTo>
                <a:lnTo>
                  <a:pt x="250" y="376"/>
                </a:lnTo>
                <a:lnTo>
                  <a:pt x="282" y="368"/>
                </a:lnTo>
                <a:lnTo>
                  <a:pt x="310" y="357"/>
                </a:lnTo>
                <a:lnTo>
                  <a:pt x="334" y="343"/>
                </a:lnTo>
                <a:lnTo>
                  <a:pt x="354" y="326"/>
                </a:lnTo>
                <a:lnTo>
                  <a:pt x="369" y="305"/>
                </a:lnTo>
                <a:lnTo>
                  <a:pt x="380" y="279"/>
                </a:lnTo>
                <a:lnTo>
                  <a:pt x="385" y="254"/>
                </a:lnTo>
                <a:lnTo>
                  <a:pt x="388" y="225"/>
                </a:lnTo>
                <a:lnTo>
                  <a:pt x="388" y="192"/>
                </a:lnTo>
                <a:lnTo>
                  <a:pt x="386" y="157"/>
                </a:lnTo>
                <a:lnTo>
                  <a:pt x="381" y="116"/>
                </a:lnTo>
                <a:lnTo>
                  <a:pt x="376" y="76"/>
                </a:lnTo>
                <a:lnTo>
                  <a:pt x="367" y="40"/>
                </a:lnTo>
                <a:lnTo>
                  <a:pt x="359" y="12"/>
                </a:lnTo>
                <a:lnTo>
                  <a:pt x="357" y="8"/>
                </a:lnTo>
                <a:lnTo>
                  <a:pt x="359" y="5"/>
                </a:lnTo>
                <a:lnTo>
                  <a:pt x="360" y="3"/>
                </a:lnTo>
                <a:lnTo>
                  <a:pt x="363" y="1"/>
                </a:lnTo>
                <a:lnTo>
                  <a:pt x="367"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4" name="Freeform 79"/>
          <p:cNvSpPr>
            <a:spLocks/>
          </p:cNvSpPr>
          <p:nvPr/>
        </p:nvSpPr>
        <p:spPr bwMode="auto">
          <a:xfrm>
            <a:off x="4321968" y="1215830"/>
            <a:ext cx="619125" cy="617538"/>
          </a:xfrm>
          <a:custGeom>
            <a:avLst/>
            <a:gdLst>
              <a:gd name="T0" fmla="*/ 357 w 390"/>
              <a:gd name="T1" fmla="*/ 4 h 389"/>
              <a:gd name="T2" fmla="*/ 361 w 390"/>
              <a:gd name="T3" fmla="*/ 17 h 389"/>
              <a:gd name="T4" fmla="*/ 366 w 390"/>
              <a:gd name="T5" fmla="*/ 34 h 389"/>
              <a:gd name="T6" fmla="*/ 376 w 390"/>
              <a:gd name="T7" fmla="*/ 72 h 389"/>
              <a:gd name="T8" fmla="*/ 385 w 390"/>
              <a:gd name="T9" fmla="*/ 144 h 389"/>
              <a:gd name="T10" fmla="*/ 390 w 390"/>
              <a:gd name="T11" fmla="*/ 228 h 389"/>
              <a:gd name="T12" fmla="*/ 380 w 390"/>
              <a:gd name="T13" fmla="*/ 284 h 389"/>
              <a:gd name="T14" fmla="*/ 351 w 390"/>
              <a:gd name="T15" fmla="*/ 333 h 389"/>
              <a:gd name="T16" fmla="*/ 305 w 390"/>
              <a:gd name="T17" fmla="*/ 365 h 389"/>
              <a:gd name="T18" fmla="*/ 242 w 390"/>
              <a:gd name="T19" fmla="*/ 384 h 389"/>
              <a:gd name="T20" fmla="*/ 183 w 390"/>
              <a:gd name="T21" fmla="*/ 389 h 389"/>
              <a:gd name="T22" fmla="*/ 139 w 390"/>
              <a:gd name="T23" fmla="*/ 384 h 389"/>
              <a:gd name="T24" fmla="*/ 127 w 390"/>
              <a:gd name="T25" fmla="*/ 381 h 389"/>
              <a:gd name="T26" fmla="*/ 85 w 390"/>
              <a:gd name="T27" fmla="*/ 359 h 389"/>
              <a:gd name="T28" fmla="*/ 50 w 390"/>
              <a:gd name="T29" fmla="*/ 316 h 389"/>
              <a:gd name="T30" fmla="*/ 29 w 390"/>
              <a:gd name="T31" fmla="*/ 270 h 389"/>
              <a:gd name="T32" fmla="*/ 23 w 390"/>
              <a:gd name="T33" fmla="*/ 248 h 389"/>
              <a:gd name="T34" fmla="*/ 10 w 390"/>
              <a:gd name="T35" fmla="*/ 189 h 389"/>
              <a:gd name="T36" fmla="*/ 3 w 390"/>
              <a:gd name="T37" fmla="*/ 122 h 389"/>
              <a:gd name="T38" fmla="*/ 0 w 390"/>
              <a:gd name="T39" fmla="*/ 84 h 389"/>
              <a:gd name="T40" fmla="*/ 0 w 390"/>
              <a:gd name="T41" fmla="*/ 72 h 389"/>
              <a:gd name="T42" fmla="*/ 0 w 390"/>
              <a:gd name="T43" fmla="*/ 59 h 389"/>
              <a:gd name="T44" fmla="*/ 1 w 390"/>
              <a:gd name="T45" fmla="*/ 50 h 389"/>
              <a:gd name="T46" fmla="*/ 3 w 390"/>
              <a:gd name="T47" fmla="*/ 47 h 389"/>
              <a:gd name="T48" fmla="*/ 8 w 390"/>
              <a:gd name="T49" fmla="*/ 51 h 389"/>
              <a:gd name="T50" fmla="*/ 10 w 390"/>
              <a:gd name="T51" fmla="*/ 57 h 389"/>
              <a:gd name="T52" fmla="*/ 9 w 390"/>
              <a:gd name="T53" fmla="*/ 71 h 389"/>
              <a:gd name="T54" fmla="*/ 10 w 390"/>
              <a:gd name="T55" fmla="*/ 121 h 389"/>
              <a:gd name="T56" fmla="*/ 22 w 390"/>
              <a:gd name="T57" fmla="*/ 204 h 389"/>
              <a:gd name="T58" fmla="*/ 38 w 390"/>
              <a:gd name="T59" fmla="*/ 270 h 389"/>
              <a:gd name="T60" fmla="*/ 60 w 390"/>
              <a:gd name="T61" fmla="*/ 321 h 389"/>
              <a:gd name="T62" fmla="*/ 98 w 390"/>
              <a:gd name="T63" fmla="*/ 359 h 389"/>
              <a:gd name="T64" fmla="*/ 149 w 390"/>
              <a:gd name="T65" fmla="*/ 377 h 389"/>
              <a:gd name="T66" fmla="*/ 211 w 390"/>
              <a:gd name="T67" fmla="*/ 379 h 389"/>
              <a:gd name="T68" fmla="*/ 274 w 390"/>
              <a:gd name="T69" fmla="*/ 367 h 389"/>
              <a:gd name="T70" fmla="*/ 326 w 390"/>
              <a:gd name="T71" fmla="*/ 342 h 389"/>
              <a:gd name="T72" fmla="*/ 361 w 390"/>
              <a:gd name="T73" fmla="*/ 304 h 389"/>
              <a:gd name="T74" fmla="*/ 377 w 390"/>
              <a:gd name="T75" fmla="*/ 253 h 389"/>
              <a:gd name="T76" fmla="*/ 380 w 390"/>
              <a:gd name="T77" fmla="*/ 191 h 389"/>
              <a:gd name="T78" fmla="*/ 373 w 390"/>
              <a:gd name="T79" fmla="*/ 113 h 389"/>
              <a:gd name="T80" fmla="*/ 359 w 390"/>
              <a:gd name="T81" fmla="*/ 36 h 389"/>
              <a:gd name="T82" fmla="*/ 352 w 390"/>
              <a:gd name="T83" fmla="*/ 16 h 389"/>
              <a:gd name="T84" fmla="*/ 349 w 390"/>
              <a:gd name="T85" fmla="*/ 7 h 389"/>
              <a:gd name="T86" fmla="*/ 352 w 390"/>
              <a:gd name="T87" fmla="*/ 2 h 389"/>
              <a:gd name="T88" fmla="*/ 356 w 390"/>
              <a:gd name="T8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0" h="389">
                <a:moveTo>
                  <a:pt x="356" y="0"/>
                </a:moveTo>
                <a:lnTo>
                  <a:pt x="357" y="4"/>
                </a:lnTo>
                <a:lnTo>
                  <a:pt x="359" y="11"/>
                </a:lnTo>
                <a:lnTo>
                  <a:pt x="361" y="17"/>
                </a:lnTo>
                <a:lnTo>
                  <a:pt x="363" y="24"/>
                </a:lnTo>
                <a:lnTo>
                  <a:pt x="366" y="34"/>
                </a:lnTo>
                <a:lnTo>
                  <a:pt x="370" y="49"/>
                </a:lnTo>
                <a:lnTo>
                  <a:pt x="376" y="72"/>
                </a:lnTo>
                <a:lnTo>
                  <a:pt x="380" y="100"/>
                </a:lnTo>
                <a:lnTo>
                  <a:pt x="385" y="144"/>
                </a:lnTo>
                <a:lnTo>
                  <a:pt x="389" y="195"/>
                </a:lnTo>
                <a:lnTo>
                  <a:pt x="390" y="228"/>
                </a:lnTo>
                <a:lnTo>
                  <a:pt x="386" y="258"/>
                </a:lnTo>
                <a:lnTo>
                  <a:pt x="380" y="284"/>
                </a:lnTo>
                <a:lnTo>
                  <a:pt x="368" y="310"/>
                </a:lnTo>
                <a:lnTo>
                  <a:pt x="351" y="333"/>
                </a:lnTo>
                <a:lnTo>
                  <a:pt x="330" y="351"/>
                </a:lnTo>
                <a:lnTo>
                  <a:pt x="305" y="365"/>
                </a:lnTo>
                <a:lnTo>
                  <a:pt x="276" y="376"/>
                </a:lnTo>
                <a:lnTo>
                  <a:pt x="242" y="384"/>
                </a:lnTo>
                <a:lnTo>
                  <a:pt x="207" y="388"/>
                </a:lnTo>
                <a:lnTo>
                  <a:pt x="183" y="389"/>
                </a:lnTo>
                <a:lnTo>
                  <a:pt x="160" y="388"/>
                </a:lnTo>
                <a:lnTo>
                  <a:pt x="139" y="384"/>
                </a:lnTo>
                <a:lnTo>
                  <a:pt x="139" y="384"/>
                </a:lnTo>
                <a:lnTo>
                  <a:pt x="127" y="381"/>
                </a:lnTo>
                <a:lnTo>
                  <a:pt x="105" y="372"/>
                </a:lnTo>
                <a:lnTo>
                  <a:pt x="85" y="359"/>
                </a:lnTo>
                <a:lnTo>
                  <a:pt x="65" y="339"/>
                </a:lnTo>
                <a:lnTo>
                  <a:pt x="50" y="316"/>
                </a:lnTo>
                <a:lnTo>
                  <a:pt x="35" y="288"/>
                </a:lnTo>
                <a:lnTo>
                  <a:pt x="29" y="270"/>
                </a:lnTo>
                <a:lnTo>
                  <a:pt x="23" y="248"/>
                </a:lnTo>
                <a:lnTo>
                  <a:pt x="23" y="248"/>
                </a:lnTo>
                <a:lnTo>
                  <a:pt x="16" y="218"/>
                </a:lnTo>
                <a:lnTo>
                  <a:pt x="10" y="189"/>
                </a:lnTo>
                <a:lnTo>
                  <a:pt x="6" y="157"/>
                </a:lnTo>
                <a:lnTo>
                  <a:pt x="3" y="122"/>
                </a:lnTo>
                <a:lnTo>
                  <a:pt x="0" y="101"/>
                </a:lnTo>
                <a:lnTo>
                  <a:pt x="0" y="84"/>
                </a:lnTo>
                <a:lnTo>
                  <a:pt x="0" y="77"/>
                </a:lnTo>
                <a:lnTo>
                  <a:pt x="0" y="72"/>
                </a:lnTo>
                <a:lnTo>
                  <a:pt x="0" y="66"/>
                </a:lnTo>
                <a:lnTo>
                  <a:pt x="0" y="59"/>
                </a:lnTo>
                <a:lnTo>
                  <a:pt x="1" y="54"/>
                </a:lnTo>
                <a:lnTo>
                  <a:pt x="1" y="50"/>
                </a:lnTo>
                <a:lnTo>
                  <a:pt x="1" y="49"/>
                </a:lnTo>
                <a:lnTo>
                  <a:pt x="3" y="47"/>
                </a:lnTo>
                <a:lnTo>
                  <a:pt x="5" y="49"/>
                </a:lnTo>
                <a:lnTo>
                  <a:pt x="8" y="51"/>
                </a:lnTo>
                <a:lnTo>
                  <a:pt x="9" y="54"/>
                </a:lnTo>
                <a:lnTo>
                  <a:pt x="10" y="57"/>
                </a:lnTo>
                <a:lnTo>
                  <a:pt x="9" y="62"/>
                </a:lnTo>
                <a:lnTo>
                  <a:pt x="9" y="71"/>
                </a:lnTo>
                <a:lnTo>
                  <a:pt x="9" y="83"/>
                </a:lnTo>
                <a:lnTo>
                  <a:pt x="10" y="121"/>
                </a:lnTo>
                <a:lnTo>
                  <a:pt x="14" y="161"/>
                </a:lnTo>
                <a:lnTo>
                  <a:pt x="22" y="204"/>
                </a:lnTo>
                <a:lnTo>
                  <a:pt x="29" y="238"/>
                </a:lnTo>
                <a:lnTo>
                  <a:pt x="38" y="270"/>
                </a:lnTo>
                <a:lnTo>
                  <a:pt x="48" y="297"/>
                </a:lnTo>
                <a:lnTo>
                  <a:pt x="60" y="321"/>
                </a:lnTo>
                <a:lnTo>
                  <a:pt x="77" y="342"/>
                </a:lnTo>
                <a:lnTo>
                  <a:pt x="98" y="359"/>
                </a:lnTo>
                <a:lnTo>
                  <a:pt x="122" y="371"/>
                </a:lnTo>
                <a:lnTo>
                  <a:pt x="149" y="377"/>
                </a:lnTo>
                <a:lnTo>
                  <a:pt x="178" y="380"/>
                </a:lnTo>
                <a:lnTo>
                  <a:pt x="211" y="379"/>
                </a:lnTo>
                <a:lnTo>
                  <a:pt x="242" y="375"/>
                </a:lnTo>
                <a:lnTo>
                  <a:pt x="274" y="367"/>
                </a:lnTo>
                <a:lnTo>
                  <a:pt x="302" y="356"/>
                </a:lnTo>
                <a:lnTo>
                  <a:pt x="326" y="342"/>
                </a:lnTo>
                <a:lnTo>
                  <a:pt x="346" y="325"/>
                </a:lnTo>
                <a:lnTo>
                  <a:pt x="361" y="304"/>
                </a:lnTo>
                <a:lnTo>
                  <a:pt x="372" y="278"/>
                </a:lnTo>
                <a:lnTo>
                  <a:pt x="377" y="253"/>
                </a:lnTo>
                <a:lnTo>
                  <a:pt x="380" y="224"/>
                </a:lnTo>
                <a:lnTo>
                  <a:pt x="380" y="191"/>
                </a:lnTo>
                <a:lnTo>
                  <a:pt x="378" y="156"/>
                </a:lnTo>
                <a:lnTo>
                  <a:pt x="373" y="113"/>
                </a:lnTo>
                <a:lnTo>
                  <a:pt x="366" y="72"/>
                </a:lnTo>
                <a:lnTo>
                  <a:pt x="359" y="36"/>
                </a:lnTo>
                <a:lnTo>
                  <a:pt x="355" y="24"/>
                </a:lnTo>
                <a:lnTo>
                  <a:pt x="352" y="16"/>
                </a:lnTo>
                <a:lnTo>
                  <a:pt x="351" y="11"/>
                </a:lnTo>
                <a:lnTo>
                  <a:pt x="349" y="7"/>
                </a:lnTo>
                <a:lnTo>
                  <a:pt x="351" y="4"/>
                </a:lnTo>
                <a:lnTo>
                  <a:pt x="352" y="2"/>
                </a:lnTo>
                <a:lnTo>
                  <a:pt x="355" y="0"/>
                </a:lnTo>
                <a:lnTo>
                  <a:pt x="356" y="0"/>
                </a:lnTo>
                <a:close/>
              </a:path>
            </a:pathLst>
          </a:custGeom>
          <a:solidFill>
            <a:srgbClr val="C3D2D3"/>
          </a:solidFill>
          <a:ln w="0">
            <a:solidFill>
              <a:srgbClr val="C3D2D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5" name="Freeform 80"/>
          <p:cNvSpPr>
            <a:spLocks noEditPoints="1"/>
          </p:cNvSpPr>
          <p:nvPr/>
        </p:nvSpPr>
        <p:spPr bwMode="auto">
          <a:xfrm>
            <a:off x="4536281" y="1141218"/>
            <a:ext cx="668338" cy="1222375"/>
          </a:xfrm>
          <a:custGeom>
            <a:avLst/>
            <a:gdLst>
              <a:gd name="T0" fmla="*/ 154 w 421"/>
              <a:gd name="T1" fmla="*/ 601 h 770"/>
              <a:gd name="T2" fmla="*/ 98 w 421"/>
              <a:gd name="T3" fmla="*/ 441 h 770"/>
              <a:gd name="T4" fmla="*/ 230 w 421"/>
              <a:gd name="T5" fmla="*/ 110 h 770"/>
              <a:gd name="T6" fmla="*/ 235 w 421"/>
              <a:gd name="T7" fmla="*/ 141 h 770"/>
              <a:gd name="T8" fmla="*/ 235 w 421"/>
              <a:gd name="T9" fmla="*/ 143 h 770"/>
              <a:gd name="T10" fmla="*/ 235 w 421"/>
              <a:gd name="T11" fmla="*/ 144 h 770"/>
              <a:gd name="T12" fmla="*/ 237 w 421"/>
              <a:gd name="T13" fmla="*/ 145 h 770"/>
              <a:gd name="T14" fmla="*/ 237 w 421"/>
              <a:gd name="T15" fmla="*/ 147 h 770"/>
              <a:gd name="T16" fmla="*/ 237 w 421"/>
              <a:gd name="T17" fmla="*/ 148 h 770"/>
              <a:gd name="T18" fmla="*/ 237 w 421"/>
              <a:gd name="T19" fmla="*/ 149 h 770"/>
              <a:gd name="T20" fmla="*/ 237 w 421"/>
              <a:gd name="T21" fmla="*/ 151 h 770"/>
              <a:gd name="T22" fmla="*/ 237 w 421"/>
              <a:gd name="T23" fmla="*/ 152 h 770"/>
              <a:gd name="T24" fmla="*/ 237 w 421"/>
              <a:gd name="T25" fmla="*/ 153 h 770"/>
              <a:gd name="T26" fmla="*/ 238 w 421"/>
              <a:gd name="T27" fmla="*/ 153 h 770"/>
              <a:gd name="T28" fmla="*/ 238 w 421"/>
              <a:gd name="T29" fmla="*/ 156 h 770"/>
              <a:gd name="T30" fmla="*/ 238 w 421"/>
              <a:gd name="T31" fmla="*/ 156 h 770"/>
              <a:gd name="T32" fmla="*/ 238 w 421"/>
              <a:gd name="T33" fmla="*/ 157 h 770"/>
              <a:gd name="T34" fmla="*/ 238 w 421"/>
              <a:gd name="T35" fmla="*/ 158 h 770"/>
              <a:gd name="T36" fmla="*/ 238 w 421"/>
              <a:gd name="T37" fmla="*/ 160 h 770"/>
              <a:gd name="T38" fmla="*/ 238 w 421"/>
              <a:gd name="T39" fmla="*/ 161 h 770"/>
              <a:gd name="T40" fmla="*/ 239 w 421"/>
              <a:gd name="T41" fmla="*/ 164 h 770"/>
              <a:gd name="T42" fmla="*/ 239 w 421"/>
              <a:gd name="T43" fmla="*/ 165 h 770"/>
              <a:gd name="T44" fmla="*/ 239 w 421"/>
              <a:gd name="T45" fmla="*/ 166 h 770"/>
              <a:gd name="T46" fmla="*/ 239 w 421"/>
              <a:gd name="T47" fmla="*/ 168 h 770"/>
              <a:gd name="T48" fmla="*/ 239 w 421"/>
              <a:gd name="T49" fmla="*/ 169 h 770"/>
              <a:gd name="T50" fmla="*/ 239 w 421"/>
              <a:gd name="T51" fmla="*/ 170 h 770"/>
              <a:gd name="T52" fmla="*/ 239 w 421"/>
              <a:gd name="T53" fmla="*/ 172 h 770"/>
              <a:gd name="T54" fmla="*/ 239 w 421"/>
              <a:gd name="T55" fmla="*/ 173 h 770"/>
              <a:gd name="T56" fmla="*/ 241 w 421"/>
              <a:gd name="T57" fmla="*/ 174 h 770"/>
              <a:gd name="T58" fmla="*/ 241 w 421"/>
              <a:gd name="T59" fmla="*/ 174 h 770"/>
              <a:gd name="T60" fmla="*/ 241 w 421"/>
              <a:gd name="T61" fmla="*/ 176 h 770"/>
              <a:gd name="T62" fmla="*/ 241 w 421"/>
              <a:gd name="T63" fmla="*/ 177 h 770"/>
              <a:gd name="T64" fmla="*/ 241 w 421"/>
              <a:gd name="T65" fmla="*/ 178 h 770"/>
              <a:gd name="T66" fmla="*/ 241 w 421"/>
              <a:gd name="T67" fmla="*/ 179 h 770"/>
              <a:gd name="T68" fmla="*/ 241 w 421"/>
              <a:gd name="T69" fmla="*/ 181 h 770"/>
              <a:gd name="T70" fmla="*/ 241 w 421"/>
              <a:gd name="T71" fmla="*/ 182 h 770"/>
              <a:gd name="T72" fmla="*/ 241 w 421"/>
              <a:gd name="T73" fmla="*/ 183 h 770"/>
              <a:gd name="T74" fmla="*/ 242 w 421"/>
              <a:gd name="T75" fmla="*/ 185 h 770"/>
              <a:gd name="T76" fmla="*/ 242 w 421"/>
              <a:gd name="T77" fmla="*/ 186 h 770"/>
              <a:gd name="T78" fmla="*/ 242 w 421"/>
              <a:gd name="T79" fmla="*/ 187 h 770"/>
              <a:gd name="T80" fmla="*/ 242 w 421"/>
              <a:gd name="T81" fmla="*/ 189 h 770"/>
              <a:gd name="T82" fmla="*/ 242 w 421"/>
              <a:gd name="T83" fmla="*/ 190 h 770"/>
              <a:gd name="T84" fmla="*/ 242 w 421"/>
              <a:gd name="T85" fmla="*/ 191 h 770"/>
              <a:gd name="T86" fmla="*/ 242 w 421"/>
              <a:gd name="T87" fmla="*/ 193 h 770"/>
              <a:gd name="T88" fmla="*/ 242 w 421"/>
              <a:gd name="T89" fmla="*/ 194 h 770"/>
              <a:gd name="T90" fmla="*/ 242 w 421"/>
              <a:gd name="T91" fmla="*/ 195 h 770"/>
              <a:gd name="T92" fmla="*/ 242 w 421"/>
              <a:gd name="T93" fmla="*/ 196 h 770"/>
              <a:gd name="T94" fmla="*/ 242 w 421"/>
              <a:gd name="T95" fmla="*/ 198 h 770"/>
              <a:gd name="T96" fmla="*/ 243 w 421"/>
              <a:gd name="T97" fmla="*/ 199 h 770"/>
              <a:gd name="T98" fmla="*/ 243 w 421"/>
              <a:gd name="T99" fmla="*/ 200 h 770"/>
              <a:gd name="T100" fmla="*/ 243 w 421"/>
              <a:gd name="T101" fmla="*/ 202 h 770"/>
              <a:gd name="T102" fmla="*/ 243 w 421"/>
              <a:gd name="T103" fmla="*/ 203 h 770"/>
              <a:gd name="T104" fmla="*/ 190 w 421"/>
              <a:gd name="T105" fmla="*/ 238 h 770"/>
              <a:gd name="T106" fmla="*/ 87 w 421"/>
              <a:gd name="T107" fmla="*/ 426 h 770"/>
              <a:gd name="T108" fmla="*/ 0 w 421"/>
              <a:gd name="T109" fmla="*/ 257 h 770"/>
              <a:gd name="T110" fmla="*/ 39 w 421"/>
              <a:gd name="T111" fmla="*/ 126 h 770"/>
              <a:gd name="T112" fmla="*/ 260 w 421"/>
              <a:gd name="T113" fmla="*/ 203 h 770"/>
              <a:gd name="T114" fmla="*/ 396 w 421"/>
              <a:gd name="T115" fmla="*/ 59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770">
                <a:moveTo>
                  <a:pt x="190" y="411"/>
                </a:moveTo>
                <a:lnTo>
                  <a:pt x="190" y="769"/>
                </a:lnTo>
                <a:lnTo>
                  <a:pt x="175" y="770"/>
                </a:lnTo>
                <a:lnTo>
                  <a:pt x="152" y="627"/>
                </a:lnTo>
                <a:lnTo>
                  <a:pt x="154" y="601"/>
                </a:lnTo>
                <a:lnTo>
                  <a:pt x="153" y="573"/>
                </a:lnTo>
                <a:lnTo>
                  <a:pt x="146" y="543"/>
                </a:lnTo>
                <a:lnTo>
                  <a:pt x="136" y="511"/>
                </a:lnTo>
                <a:lnTo>
                  <a:pt x="119" y="477"/>
                </a:lnTo>
                <a:lnTo>
                  <a:pt x="98" y="441"/>
                </a:lnTo>
                <a:lnTo>
                  <a:pt x="131" y="433"/>
                </a:lnTo>
                <a:lnTo>
                  <a:pt x="162" y="424"/>
                </a:lnTo>
                <a:lnTo>
                  <a:pt x="190" y="411"/>
                </a:lnTo>
                <a:close/>
                <a:moveTo>
                  <a:pt x="224" y="83"/>
                </a:moveTo>
                <a:lnTo>
                  <a:pt x="230" y="110"/>
                </a:lnTo>
                <a:lnTo>
                  <a:pt x="235" y="141"/>
                </a:lnTo>
                <a:lnTo>
                  <a:pt x="235" y="141"/>
                </a:lnTo>
                <a:lnTo>
                  <a:pt x="235" y="141"/>
                </a:lnTo>
                <a:lnTo>
                  <a:pt x="235" y="141"/>
                </a:lnTo>
                <a:lnTo>
                  <a:pt x="235" y="141"/>
                </a:lnTo>
                <a:lnTo>
                  <a:pt x="235" y="141"/>
                </a:lnTo>
                <a:lnTo>
                  <a:pt x="235" y="143"/>
                </a:lnTo>
                <a:lnTo>
                  <a:pt x="235" y="143"/>
                </a:lnTo>
                <a:lnTo>
                  <a:pt x="235" y="143"/>
                </a:lnTo>
                <a:lnTo>
                  <a:pt x="235" y="143"/>
                </a:lnTo>
                <a:lnTo>
                  <a:pt x="235" y="143"/>
                </a:lnTo>
                <a:lnTo>
                  <a:pt x="235" y="143"/>
                </a:lnTo>
                <a:lnTo>
                  <a:pt x="235" y="144"/>
                </a:lnTo>
                <a:lnTo>
                  <a:pt x="235" y="144"/>
                </a:lnTo>
                <a:lnTo>
                  <a:pt x="235" y="144"/>
                </a:lnTo>
                <a:lnTo>
                  <a:pt x="235" y="144"/>
                </a:lnTo>
                <a:lnTo>
                  <a:pt x="235" y="144"/>
                </a:lnTo>
                <a:lnTo>
                  <a:pt x="235" y="145"/>
                </a:lnTo>
                <a:lnTo>
                  <a:pt x="237" y="145"/>
                </a:lnTo>
                <a:lnTo>
                  <a:pt x="237" y="145"/>
                </a:lnTo>
                <a:lnTo>
                  <a:pt x="237" y="145"/>
                </a:lnTo>
                <a:lnTo>
                  <a:pt x="237" y="145"/>
                </a:lnTo>
                <a:lnTo>
                  <a:pt x="237" y="147"/>
                </a:lnTo>
                <a:lnTo>
                  <a:pt x="237" y="147"/>
                </a:lnTo>
                <a:lnTo>
                  <a:pt x="237" y="147"/>
                </a:lnTo>
                <a:lnTo>
                  <a:pt x="237" y="147"/>
                </a:lnTo>
                <a:lnTo>
                  <a:pt x="237" y="147"/>
                </a:lnTo>
                <a:lnTo>
                  <a:pt x="237" y="147"/>
                </a:lnTo>
                <a:lnTo>
                  <a:pt x="237" y="148"/>
                </a:lnTo>
                <a:lnTo>
                  <a:pt x="237" y="148"/>
                </a:lnTo>
                <a:lnTo>
                  <a:pt x="237" y="148"/>
                </a:lnTo>
                <a:lnTo>
                  <a:pt x="237" y="148"/>
                </a:lnTo>
                <a:lnTo>
                  <a:pt x="237" y="148"/>
                </a:lnTo>
                <a:lnTo>
                  <a:pt x="237" y="149"/>
                </a:lnTo>
                <a:lnTo>
                  <a:pt x="237" y="149"/>
                </a:lnTo>
                <a:lnTo>
                  <a:pt x="237" y="149"/>
                </a:lnTo>
                <a:lnTo>
                  <a:pt x="237" y="149"/>
                </a:lnTo>
                <a:lnTo>
                  <a:pt x="237" y="149"/>
                </a:lnTo>
                <a:lnTo>
                  <a:pt x="237" y="149"/>
                </a:lnTo>
                <a:lnTo>
                  <a:pt x="237" y="151"/>
                </a:lnTo>
                <a:lnTo>
                  <a:pt x="237" y="151"/>
                </a:lnTo>
                <a:lnTo>
                  <a:pt x="237" y="151"/>
                </a:lnTo>
                <a:lnTo>
                  <a:pt x="237" y="151"/>
                </a:lnTo>
                <a:lnTo>
                  <a:pt x="237" y="151"/>
                </a:lnTo>
                <a:lnTo>
                  <a:pt x="237" y="152"/>
                </a:lnTo>
                <a:lnTo>
                  <a:pt x="237" y="152"/>
                </a:lnTo>
                <a:lnTo>
                  <a:pt x="237" y="152"/>
                </a:lnTo>
                <a:lnTo>
                  <a:pt x="237" y="152"/>
                </a:lnTo>
                <a:lnTo>
                  <a:pt x="237" y="152"/>
                </a:lnTo>
                <a:lnTo>
                  <a:pt x="237" y="153"/>
                </a:lnTo>
                <a:lnTo>
                  <a:pt x="237" y="153"/>
                </a:lnTo>
                <a:lnTo>
                  <a:pt x="237" y="153"/>
                </a:lnTo>
                <a:lnTo>
                  <a:pt x="237" y="153"/>
                </a:lnTo>
                <a:lnTo>
                  <a:pt x="238" y="153"/>
                </a:lnTo>
                <a:lnTo>
                  <a:pt x="238" y="153"/>
                </a:lnTo>
                <a:lnTo>
                  <a:pt x="238" y="155"/>
                </a:lnTo>
                <a:lnTo>
                  <a:pt x="238" y="155"/>
                </a:lnTo>
                <a:lnTo>
                  <a:pt x="238" y="155"/>
                </a:lnTo>
                <a:lnTo>
                  <a:pt x="238" y="155"/>
                </a:lnTo>
                <a:lnTo>
                  <a:pt x="238" y="156"/>
                </a:lnTo>
                <a:lnTo>
                  <a:pt x="238" y="156"/>
                </a:lnTo>
                <a:lnTo>
                  <a:pt x="238" y="156"/>
                </a:lnTo>
                <a:lnTo>
                  <a:pt x="238" y="156"/>
                </a:lnTo>
                <a:lnTo>
                  <a:pt x="238" y="156"/>
                </a:lnTo>
                <a:lnTo>
                  <a:pt x="238" y="156"/>
                </a:lnTo>
                <a:lnTo>
                  <a:pt x="238" y="157"/>
                </a:lnTo>
                <a:lnTo>
                  <a:pt x="238" y="157"/>
                </a:lnTo>
                <a:lnTo>
                  <a:pt x="238" y="157"/>
                </a:lnTo>
                <a:lnTo>
                  <a:pt x="238" y="157"/>
                </a:lnTo>
                <a:lnTo>
                  <a:pt x="238" y="157"/>
                </a:lnTo>
                <a:lnTo>
                  <a:pt x="238" y="157"/>
                </a:lnTo>
                <a:lnTo>
                  <a:pt x="238" y="158"/>
                </a:lnTo>
                <a:lnTo>
                  <a:pt x="238" y="158"/>
                </a:lnTo>
                <a:lnTo>
                  <a:pt x="238" y="158"/>
                </a:lnTo>
                <a:lnTo>
                  <a:pt x="238" y="158"/>
                </a:lnTo>
                <a:lnTo>
                  <a:pt x="238" y="160"/>
                </a:lnTo>
                <a:lnTo>
                  <a:pt x="238" y="160"/>
                </a:lnTo>
                <a:lnTo>
                  <a:pt x="238" y="160"/>
                </a:lnTo>
                <a:lnTo>
                  <a:pt x="238" y="160"/>
                </a:lnTo>
                <a:lnTo>
                  <a:pt x="238" y="160"/>
                </a:lnTo>
                <a:lnTo>
                  <a:pt x="238" y="160"/>
                </a:lnTo>
                <a:lnTo>
                  <a:pt x="238" y="161"/>
                </a:lnTo>
                <a:lnTo>
                  <a:pt x="238" y="161"/>
                </a:lnTo>
                <a:lnTo>
                  <a:pt x="238" y="161"/>
                </a:lnTo>
                <a:lnTo>
                  <a:pt x="238" y="161"/>
                </a:lnTo>
                <a:lnTo>
                  <a:pt x="238" y="162"/>
                </a:lnTo>
                <a:lnTo>
                  <a:pt x="239" y="162"/>
                </a:lnTo>
                <a:lnTo>
                  <a:pt x="239" y="164"/>
                </a:lnTo>
                <a:lnTo>
                  <a:pt x="239" y="164"/>
                </a:lnTo>
                <a:lnTo>
                  <a:pt x="239" y="164"/>
                </a:lnTo>
                <a:lnTo>
                  <a:pt x="239" y="164"/>
                </a:lnTo>
                <a:lnTo>
                  <a:pt x="239" y="164"/>
                </a:lnTo>
                <a:lnTo>
                  <a:pt x="239" y="164"/>
                </a:lnTo>
                <a:lnTo>
                  <a:pt x="239" y="165"/>
                </a:lnTo>
                <a:lnTo>
                  <a:pt x="239" y="165"/>
                </a:lnTo>
                <a:lnTo>
                  <a:pt x="239" y="165"/>
                </a:lnTo>
                <a:lnTo>
                  <a:pt x="239" y="165"/>
                </a:lnTo>
                <a:lnTo>
                  <a:pt x="239" y="165"/>
                </a:lnTo>
                <a:lnTo>
                  <a:pt x="239" y="166"/>
                </a:lnTo>
                <a:lnTo>
                  <a:pt x="239" y="166"/>
                </a:lnTo>
                <a:lnTo>
                  <a:pt x="239" y="166"/>
                </a:lnTo>
                <a:lnTo>
                  <a:pt x="239" y="166"/>
                </a:lnTo>
                <a:lnTo>
                  <a:pt x="239" y="166"/>
                </a:lnTo>
                <a:lnTo>
                  <a:pt x="239" y="168"/>
                </a:lnTo>
                <a:lnTo>
                  <a:pt x="239" y="168"/>
                </a:lnTo>
                <a:lnTo>
                  <a:pt x="239" y="168"/>
                </a:lnTo>
                <a:lnTo>
                  <a:pt x="239" y="168"/>
                </a:lnTo>
                <a:lnTo>
                  <a:pt x="239" y="168"/>
                </a:lnTo>
                <a:lnTo>
                  <a:pt x="239" y="168"/>
                </a:lnTo>
                <a:lnTo>
                  <a:pt x="239" y="169"/>
                </a:lnTo>
                <a:lnTo>
                  <a:pt x="239" y="169"/>
                </a:lnTo>
                <a:lnTo>
                  <a:pt x="239" y="169"/>
                </a:lnTo>
                <a:lnTo>
                  <a:pt x="239" y="169"/>
                </a:lnTo>
                <a:lnTo>
                  <a:pt x="239" y="169"/>
                </a:lnTo>
                <a:lnTo>
                  <a:pt x="239" y="170"/>
                </a:lnTo>
                <a:lnTo>
                  <a:pt x="239" y="170"/>
                </a:lnTo>
                <a:lnTo>
                  <a:pt x="239" y="170"/>
                </a:lnTo>
                <a:lnTo>
                  <a:pt x="239" y="170"/>
                </a:lnTo>
                <a:lnTo>
                  <a:pt x="239" y="170"/>
                </a:lnTo>
                <a:lnTo>
                  <a:pt x="239" y="172"/>
                </a:lnTo>
                <a:lnTo>
                  <a:pt x="239" y="172"/>
                </a:lnTo>
                <a:lnTo>
                  <a:pt x="239" y="172"/>
                </a:lnTo>
                <a:lnTo>
                  <a:pt x="239" y="172"/>
                </a:lnTo>
                <a:lnTo>
                  <a:pt x="239" y="172"/>
                </a:lnTo>
                <a:lnTo>
                  <a:pt x="239" y="173"/>
                </a:lnTo>
                <a:lnTo>
                  <a:pt x="239" y="173"/>
                </a:lnTo>
                <a:lnTo>
                  <a:pt x="239" y="173"/>
                </a:lnTo>
                <a:lnTo>
                  <a:pt x="241" y="173"/>
                </a:lnTo>
                <a:lnTo>
                  <a:pt x="241" y="173"/>
                </a:lnTo>
                <a:lnTo>
                  <a:pt x="241" y="174"/>
                </a:lnTo>
                <a:lnTo>
                  <a:pt x="241" y="174"/>
                </a:lnTo>
                <a:lnTo>
                  <a:pt x="241" y="174"/>
                </a:lnTo>
                <a:lnTo>
                  <a:pt x="241" y="174"/>
                </a:lnTo>
                <a:lnTo>
                  <a:pt x="241" y="174"/>
                </a:lnTo>
                <a:lnTo>
                  <a:pt x="241" y="174"/>
                </a:lnTo>
                <a:lnTo>
                  <a:pt x="241" y="176"/>
                </a:lnTo>
                <a:lnTo>
                  <a:pt x="241" y="176"/>
                </a:lnTo>
                <a:lnTo>
                  <a:pt x="241" y="176"/>
                </a:lnTo>
                <a:lnTo>
                  <a:pt x="241" y="176"/>
                </a:lnTo>
                <a:lnTo>
                  <a:pt x="241" y="176"/>
                </a:lnTo>
                <a:lnTo>
                  <a:pt x="241" y="177"/>
                </a:lnTo>
                <a:lnTo>
                  <a:pt x="241" y="177"/>
                </a:lnTo>
                <a:lnTo>
                  <a:pt x="241" y="177"/>
                </a:lnTo>
                <a:lnTo>
                  <a:pt x="241" y="177"/>
                </a:lnTo>
                <a:lnTo>
                  <a:pt x="241" y="177"/>
                </a:lnTo>
                <a:lnTo>
                  <a:pt x="241" y="178"/>
                </a:lnTo>
                <a:lnTo>
                  <a:pt x="241" y="178"/>
                </a:lnTo>
                <a:lnTo>
                  <a:pt x="241" y="178"/>
                </a:lnTo>
                <a:lnTo>
                  <a:pt x="241" y="178"/>
                </a:lnTo>
                <a:lnTo>
                  <a:pt x="241" y="178"/>
                </a:lnTo>
                <a:lnTo>
                  <a:pt x="241" y="179"/>
                </a:lnTo>
                <a:lnTo>
                  <a:pt x="241" y="179"/>
                </a:lnTo>
                <a:lnTo>
                  <a:pt x="241" y="179"/>
                </a:lnTo>
                <a:lnTo>
                  <a:pt x="241" y="179"/>
                </a:lnTo>
                <a:lnTo>
                  <a:pt x="241" y="179"/>
                </a:lnTo>
                <a:lnTo>
                  <a:pt x="241" y="181"/>
                </a:lnTo>
                <a:lnTo>
                  <a:pt x="241" y="181"/>
                </a:lnTo>
                <a:lnTo>
                  <a:pt x="241" y="181"/>
                </a:lnTo>
                <a:lnTo>
                  <a:pt x="241" y="181"/>
                </a:lnTo>
                <a:lnTo>
                  <a:pt x="241" y="181"/>
                </a:lnTo>
                <a:lnTo>
                  <a:pt x="241" y="181"/>
                </a:lnTo>
                <a:lnTo>
                  <a:pt x="241" y="182"/>
                </a:lnTo>
                <a:lnTo>
                  <a:pt x="241" y="182"/>
                </a:lnTo>
                <a:lnTo>
                  <a:pt x="241" y="182"/>
                </a:lnTo>
                <a:lnTo>
                  <a:pt x="241" y="182"/>
                </a:lnTo>
                <a:lnTo>
                  <a:pt x="241" y="182"/>
                </a:lnTo>
                <a:lnTo>
                  <a:pt x="241" y="183"/>
                </a:lnTo>
                <a:lnTo>
                  <a:pt x="241" y="183"/>
                </a:lnTo>
                <a:lnTo>
                  <a:pt x="241" y="183"/>
                </a:lnTo>
                <a:lnTo>
                  <a:pt x="241" y="183"/>
                </a:lnTo>
                <a:lnTo>
                  <a:pt x="241" y="183"/>
                </a:lnTo>
                <a:lnTo>
                  <a:pt x="241" y="185"/>
                </a:lnTo>
                <a:lnTo>
                  <a:pt x="241" y="185"/>
                </a:lnTo>
                <a:lnTo>
                  <a:pt x="242" y="185"/>
                </a:lnTo>
                <a:lnTo>
                  <a:pt x="242" y="185"/>
                </a:lnTo>
                <a:lnTo>
                  <a:pt x="242" y="185"/>
                </a:lnTo>
                <a:lnTo>
                  <a:pt x="242" y="186"/>
                </a:lnTo>
                <a:lnTo>
                  <a:pt x="242" y="186"/>
                </a:lnTo>
                <a:lnTo>
                  <a:pt x="242" y="186"/>
                </a:lnTo>
                <a:lnTo>
                  <a:pt x="242" y="186"/>
                </a:lnTo>
                <a:lnTo>
                  <a:pt x="242" y="186"/>
                </a:lnTo>
                <a:lnTo>
                  <a:pt x="242" y="186"/>
                </a:lnTo>
                <a:lnTo>
                  <a:pt x="242" y="187"/>
                </a:lnTo>
                <a:lnTo>
                  <a:pt x="242" y="187"/>
                </a:lnTo>
                <a:lnTo>
                  <a:pt x="242" y="187"/>
                </a:lnTo>
                <a:lnTo>
                  <a:pt x="242" y="187"/>
                </a:lnTo>
                <a:lnTo>
                  <a:pt x="242" y="189"/>
                </a:lnTo>
                <a:lnTo>
                  <a:pt x="242" y="189"/>
                </a:lnTo>
                <a:lnTo>
                  <a:pt x="242" y="189"/>
                </a:lnTo>
                <a:lnTo>
                  <a:pt x="242" y="189"/>
                </a:lnTo>
                <a:lnTo>
                  <a:pt x="242" y="189"/>
                </a:lnTo>
                <a:lnTo>
                  <a:pt x="242" y="189"/>
                </a:lnTo>
                <a:lnTo>
                  <a:pt x="242" y="190"/>
                </a:lnTo>
                <a:lnTo>
                  <a:pt x="242" y="190"/>
                </a:lnTo>
                <a:lnTo>
                  <a:pt x="242" y="190"/>
                </a:lnTo>
                <a:lnTo>
                  <a:pt x="242" y="190"/>
                </a:lnTo>
                <a:lnTo>
                  <a:pt x="242" y="190"/>
                </a:lnTo>
                <a:lnTo>
                  <a:pt x="242" y="191"/>
                </a:lnTo>
                <a:lnTo>
                  <a:pt x="242" y="191"/>
                </a:lnTo>
                <a:lnTo>
                  <a:pt x="242" y="191"/>
                </a:lnTo>
                <a:lnTo>
                  <a:pt x="242" y="191"/>
                </a:lnTo>
                <a:lnTo>
                  <a:pt x="242" y="191"/>
                </a:lnTo>
                <a:lnTo>
                  <a:pt x="242" y="193"/>
                </a:lnTo>
                <a:lnTo>
                  <a:pt x="242" y="193"/>
                </a:lnTo>
                <a:lnTo>
                  <a:pt x="242" y="193"/>
                </a:lnTo>
                <a:lnTo>
                  <a:pt x="242" y="193"/>
                </a:lnTo>
                <a:lnTo>
                  <a:pt x="242" y="193"/>
                </a:lnTo>
                <a:lnTo>
                  <a:pt x="242" y="194"/>
                </a:lnTo>
                <a:lnTo>
                  <a:pt x="242" y="194"/>
                </a:lnTo>
                <a:lnTo>
                  <a:pt x="242" y="194"/>
                </a:lnTo>
                <a:lnTo>
                  <a:pt x="242" y="194"/>
                </a:lnTo>
                <a:lnTo>
                  <a:pt x="242" y="194"/>
                </a:lnTo>
                <a:lnTo>
                  <a:pt x="242" y="194"/>
                </a:lnTo>
                <a:lnTo>
                  <a:pt x="242" y="195"/>
                </a:lnTo>
                <a:lnTo>
                  <a:pt x="242" y="195"/>
                </a:lnTo>
                <a:lnTo>
                  <a:pt x="242" y="195"/>
                </a:lnTo>
                <a:lnTo>
                  <a:pt x="242" y="195"/>
                </a:lnTo>
                <a:lnTo>
                  <a:pt x="242" y="195"/>
                </a:lnTo>
                <a:lnTo>
                  <a:pt x="242" y="196"/>
                </a:lnTo>
                <a:lnTo>
                  <a:pt x="242" y="196"/>
                </a:lnTo>
                <a:lnTo>
                  <a:pt x="242" y="196"/>
                </a:lnTo>
                <a:lnTo>
                  <a:pt x="242" y="196"/>
                </a:lnTo>
                <a:lnTo>
                  <a:pt x="242" y="196"/>
                </a:lnTo>
                <a:lnTo>
                  <a:pt x="242" y="198"/>
                </a:lnTo>
                <a:lnTo>
                  <a:pt x="242" y="198"/>
                </a:lnTo>
                <a:lnTo>
                  <a:pt x="242" y="198"/>
                </a:lnTo>
                <a:lnTo>
                  <a:pt x="243" y="198"/>
                </a:lnTo>
                <a:lnTo>
                  <a:pt x="243" y="198"/>
                </a:lnTo>
                <a:lnTo>
                  <a:pt x="243" y="199"/>
                </a:lnTo>
                <a:lnTo>
                  <a:pt x="243" y="199"/>
                </a:lnTo>
                <a:lnTo>
                  <a:pt x="243" y="199"/>
                </a:lnTo>
                <a:lnTo>
                  <a:pt x="243" y="199"/>
                </a:lnTo>
                <a:lnTo>
                  <a:pt x="243" y="199"/>
                </a:lnTo>
                <a:lnTo>
                  <a:pt x="243" y="200"/>
                </a:lnTo>
                <a:lnTo>
                  <a:pt x="243" y="200"/>
                </a:lnTo>
                <a:lnTo>
                  <a:pt x="243" y="200"/>
                </a:lnTo>
                <a:lnTo>
                  <a:pt x="243" y="200"/>
                </a:lnTo>
                <a:lnTo>
                  <a:pt x="243" y="200"/>
                </a:lnTo>
                <a:lnTo>
                  <a:pt x="243" y="200"/>
                </a:lnTo>
                <a:lnTo>
                  <a:pt x="243" y="202"/>
                </a:lnTo>
                <a:lnTo>
                  <a:pt x="243" y="202"/>
                </a:lnTo>
                <a:lnTo>
                  <a:pt x="243" y="202"/>
                </a:lnTo>
                <a:lnTo>
                  <a:pt x="243" y="202"/>
                </a:lnTo>
                <a:lnTo>
                  <a:pt x="243" y="203"/>
                </a:lnTo>
                <a:lnTo>
                  <a:pt x="243" y="203"/>
                </a:lnTo>
                <a:lnTo>
                  <a:pt x="225" y="203"/>
                </a:lnTo>
                <a:lnTo>
                  <a:pt x="211" y="206"/>
                </a:lnTo>
                <a:lnTo>
                  <a:pt x="200" y="213"/>
                </a:lnTo>
                <a:lnTo>
                  <a:pt x="192" y="224"/>
                </a:lnTo>
                <a:lnTo>
                  <a:pt x="190" y="238"/>
                </a:lnTo>
                <a:lnTo>
                  <a:pt x="190" y="390"/>
                </a:lnTo>
                <a:lnTo>
                  <a:pt x="169" y="402"/>
                </a:lnTo>
                <a:lnTo>
                  <a:pt x="144" y="412"/>
                </a:lnTo>
                <a:lnTo>
                  <a:pt x="116" y="420"/>
                </a:lnTo>
                <a:lnTo>
                  <a:pt x="87" y="426"/>
                </a:lnTo>
                <a:lnTo>
                  <a:pt x="63" y="392"/>
                </a:lnTo>
                <a:lnTo>
                  <a:pt x="36" y="355"/>
                </a:lnTo>
                <a:lnTo>
                  <a:pt x="18" y="321"/>
                </a:lnTo>
                <a:lnTo>
                  <a:pt x="6" y="287"/>
                </a:lnTo>
                <a:lnTo>
                  <a:pt x="0" y="257"/>
                </a:lnTo>
                <a:lnTo>
                  <a:pt x="0" y="227"/>
                </a:lnTo>
                <a:lnTo>
                  <a:pt x="4" y="199"/>
                </a:lnTo>
                <a:lnTo>
                  <a:pt x="12" y="173"/>
                </a:lnTo>
                <a:lnTo>
                  <a:pt x="23" y="148"/>
                </a:lnTo>
                <a:lnTo>
                  <a:pt x="39" y="126"/>
                </a:lnTo>
                <a:lnTo>
                  <a:pt x="56" y="105"/>
                </a:lnTo>
                <a:lnTo>
                  <a:pt x="224" y="83"/>
                </a:lnTo>
                <a:close/>
                <a:moveTo>
                  <a:pt x="386" y="0"/>
                </a:moveTo>
                <a:lnTo>
                  <a:pt x="421" y="203"/>
                </a:lnTo>
                <a:lnTo>
                  <a:pt x="260" y="203"/>
                </a:lnTo>
                <a:lnTo>
                  <a:pt x="260" y="202"/>
                </a:lnTo>
                <a:lnTo>
                  <a:pt x="255" y="158"/>
                </a:lnTo>
                <a:lnTo>
                  <a:pt x="248" y="118"/>
                </a:lnTo>
                <a:lnTo>
                  <a:pt x="241" y="80"/>
                </a:lnTo>
                <a:lnTo>
                  <a:pt x="396" y="59"/>
                </a:lnTo>
                <a:lnTo>
                  <a:pt x="386" y="0"/>
                </a:lnTo>
                <a:lnTo>
                  <a:pt x="386" y="0"/>
                </a:lnTo>
                <a:lnTo>
                  <a:pt x="38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6" name="Freeform 81"/>
          <p:cNvSpPr>
            <a:spLocks/>
          </p:cNvSpPr>
          <p:nvPr/>
        </p:nvSpPr>
        <p:spPr bwMode="auto">
          <a:xfrm>
            <a:off x="4814093" y="2362005"/>
            <a:ext cx="23813" cy="136525"/>
          </a:xfrm>
          <a:custGeom>
            <a:avLst/>
            <a:gdLst>
              <a:gd name="T0" fmla="*/ 15 w 15"/>
              <a:gd name="T1" fmla="*/ 0 h 86"/>
              <a:gd name="T2" fmla="*/ 15 w 15"/>
              <a:gd name="T3" fmla="*/ 86 h 86"/>
              <a:gd name="T4" fmla="*/ 0 w 15"/>
              <a:gd name="T5" fmla="*/ 1 h 86"/>
              <a:gd name="T6" fmla="*/ 15 w 15"/>
              <a:gd name="T7" fmla="*/ 0 h 86"/>
            </a:gdLst>
            <a:ahLst/>
            <a:cxnLst>
              <a:cxn ang="0">
                <a:pos x="T0" y="T1"/>
              </a:cxn>
              <a:cxn ang="0">
                <a:pos x="T2" y="T3"/>
              </a:cxn>
              <a:cxn ang="0">
                <a:pos x="T4" y="T5"/>
              </a:cxn>
              <a:cxn ang="0">
                <a:pos x="T6" y="T7"/>
              </a:cxn>
            </a:cxnLst>
            <a:rect l="0" t="0" r="r" b="b"/>
            <a:pathLst>
              <a:path w="15" h="86">
                <a:moveTo>
                  <a:pt x="15" y="0"/>
                </a:moveTo>
                <a:lnTo>
                  <a:pt x="15" y="86"/>
                </a:lnTo>
                <a:lnTo>
                  <a:pt x="0" y="1"/>
                </a:lnTo>
                <a:lnTo>
                  <a:pt x="15" y="0"/>
                </a:lnTo>
                <a:close/>
              </a:path>
            </a:pathLst>
          </a:custGeom>
          <a:solidFill>
            <a:srgbClr val="A10000"/>
          </a:solidFill>
          <a:ln w="0">
            <a:solidFill>
              <a:srgbClr val="A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7" name="Freeform 82"/>
          <p:cNvSpPr>
            <a:spLocks/>
          </p:cNvSpPr>
          <p:nvPr/>
        </p:nvSpPr>
        <p:spPr bwMode="auto">
          <a:xfrm>
            <a:off x="4625181" y="1141218"/>
            <a:ext cx="539750" cy="166688"/>
          </a:xfrm>
          <a:custGeom>
            <a:avLst/>
            <a:gdLst>
              <a:gd name="T0" fmla="*/ 330 w 340"/>
              <a:gd name="T1" fmla="*/ 0 h 105"/>
              <a:gd name="T2" fmla="*/ 340 w 340"/>
              <a:gd name="T3" fmla="*/ 59 h 105"/>
              <a:gd name="T4" fmla="*/ 185 w 340"/>
              <a:gd name="T5" fmla="*/ 80 h 105"/>
              <a:gd name="T6" fmla="*/ 179 w 340"/>
              <a:gd name="T7" fmla="*/ 66 h 105"/>
              <a:gd name="T8" fmla="*/ 182 w 340"/>
              <a:gd name="T9" fmla="*/ 62 h 105"/>
              <a:gd name="T10" fmla="*/ 185 w 340"/>
              <a:gd name="T11" fmla="*/ 58 h 105"/>
              <a:gd name="T12" fmla="*/ 185 w 340"/>
              <a:gd name="T13" fmla="*/ 52 h 105"/>
              <a:gd name="T14" fmla="*/ 183 w 340"/>
              <a:gd name="T15" fmla="*/ 47 h 105"/>
              <a:gd name="T16" fmla="*/ 181 w 340"/>
              <a:gd name="T17" fmla="*/ 43 h 105"/>
              <a:gd name="T18" fmla="*/ 177 w 340"/>
              <a:gd name="T19" fmla="*/ 41 h 105"/>
              <a:gd name="T20" fmla="*/ 173 w 340"/>
              <a:gd name="T21" fmla="*/ 39 h 105"/>
              <a:gd name="T22" fmla="*/ 168 w 340"/>
              <a:gd name="T23" fmla="*/ 38 h 105"/>
              <a:gd name="T24" fmla="*/ 165 w 340"/>
              <a:gd name="T25" fmla="*/ 38 h 105"/>
              <a:gd name="T26" fmla="*/ 160 w 340"/>
              <a:gd name="T27" fmla="*/ 39 h 105"/>
              <a:gd name="T28" fmla="*/ 156 w 340"/>
              <a:gd name="T29" fmla="*/ 43 h 105"/>
              <a:gd name="T30" fmla="*/ 152 w 340"/>
              <a:gd name="T31" fmla="*/ 47 h 105"/>
              <a:gd name="T32" fmla="*/ 151 w 340"/>
              <a:gd name="T33" fmla="*/ 51 h 105"/>
              <a:gd name="T34" fmla="*/ 151 w 340"/>
              <a:gd name="T35" fmla="*/ 56 h 105"/>
              <a:gd name="T36" fmla="*/ 152 w 340"/>
              <a:gd name="T37" fmla="*/ 62 h 105"/>
              <a:gd name="T38" fmla="*/ 155 w 340"/>
              <a:gd name="T39" fmla="*/ 66 h 105"/>
              <a:gd name="T40" fmla="*/ 158 w 340"/>
              <a:gd name="T41" fmla="*/ 68 h 105"/>
              <a:gd name="T42" fmla="*/ 164 w 340"/>
              <a:gd name="T43" fmla="*/ 71 h 105"/>
              <a:gd name="T44" fmla="*/ 168 w 340"/>
              <a:gd name="T45" fmla="*/ 83 h 105"/>
              <a:gd name="T46" fmla="*/ 0 w 340"/>
              <a:gd name="T47" fmla="*/ 105 h 105"/>
              <a:gd name="T48" fmla="*/ 31 w 340"/>
              <a:gd name="T49" fmla="*/ 76 h 105"/>
              <a:gd name="T50" fmla="*/ 66 w 340"/>
              <a:gd name="T51" fmla="*/ 51 h 105"/>
              <a:gd name="T52" fmla="*/ 98 w 340"/>
              <a:gd name="T53" fmla="*/ 32 h 105"/>
              <a:gd name="T54" fmla="*/ 144 w 340"/>
              <a:gd name="T55" fmla="*/ 26 h 105"/>
              <a:gd name="T56" fmla="*/ 144 w 340"/>
              <a:gd name="T57" fmla="*/ 26 h 105"/>
              <a:gd name="T58" fmla="*/ 330 w 340"/>
              <a:gd name="T5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105">
                <a:moveTo>
                  <a:pt x="330" y="0"/>
                </a:moveTo>
                <a:lnTo>
                  <a:pt x="340" y="59"/>
                </a:lnTo>
                <a:lnTo>
                  <a:pt x="185" y="80"/>
                </a:lnTo>
                <a:lnTo>
                  <a:pt x="179" y="66"/>
                </a:lnTo>
                <a:lnTo>
                  <a:pt x="182" y="62"/>
                </a:lnTo>
                <a:lnTo>
                  <a:pt x="185" y="58"/>
                </a:lnTo>
                <a:lnTo>
                  <a:pt x="185" y="52"/>
                </a:lnTo>
                <a:lnTo>
                  <a:pt x="183" y="47"/>
                </a:lnTo>
                <a:lnTo>
                  <a:pt x="181" y="43"/>
                </a:lnTo>
                <a:lnTo>
                  <a:pt x="177" y="41"/>
                </a:lnTo>
                <a:lnTo>
                  <a:pt x="173" y="39"/>
                </a:lnTo>
                <a:lnTo>
                  <a:pt x="168" y="38"/>
                </a:lnTo>
                <a:lnTo>
                  <a:pt x="165" y="38"/>
                </a:lnTo>
                <a:lnTo>
                  <a:pt x="160" y="39"/>
                </a:lnTo>
                <a:lnTo>
                  <a:pt x="156" y="43"/>
                </a:lnTo>
                <a:lnTo>
                  <a:pt x="152" y="47"/>
                </a:lnTo>
                <a:lnTo>
                  <a:pt x="151" y="51"/>
                </a:lnTo>
                <a:lnTo>
                  <a:pt x="151" y="56"/>
                </a:lnTo>
                <a:lnTo>
                  <a:pt x="152" y="62"/>
                </a:lnTo>
                <a:lnTo>
                  <a:pt x="155" y="66"/>
                </a:lnTo>
                <a:lnTo>
                  <a:pt x="158" y="68"/>
                </a:lnTo>
                <a:lnTo>
                  <a:pt x="164" y="71"/>
                </a:lnTo>
                <a:lnTo>
                  <a:pt x="168" y="83"/>
                </a:lnTo>
                <a:lnTo>
                  <a:pt x="0" y="105"/>
                </a:lnTo>
                <a:lnTo>
                  <a:pt x="31" y="76"/>
                </a:lnTo>
                <a:lnTo>
                  <a:pt x="66" y="51"/>
                </a:lnTo>
                <a:lnTo>
                  <a:pt x="98" y="32"/>
                </a:lnTo>
                <a:lnTo>
                  <a:pt x="144" y="26"/>
                </a:lnTo>
                <a:lnTo>
                  <a:pt x="144" y="26"/>
                </a:lnTo>
                <a:lnTo>
                  <a:pt x="33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8" name="Freeform 83"/>
          <p:cNvSpPr>
            <a:spLocks/>
          </p:cNvSpPr>
          <p:nvPr/>
        </p:nvSpPr>
        <p:spPr bwMode="auto">
          <a:xfrm>
            <a:off x="4864893" y="1201543"/>
            <a:ext cx="53975" cy="52388"/>
          </a:xfrm>
          <a:custGeom>
            <a:avLst/>
            <a:gdLst>
              <a:gd name="T0" fmla="*/ 17 w 34"/>
              <a:gd name="T1" fmla="*/ 0 h 33"/>
              <a:gd name="T2" fmla="*/ 22 w 34"/>
              <a:gd name="T3" fmla="*/ 1 h 33"/>
              <a:gd name="T4" fmla="*/ 26 w 34"/>
              <a:gd name="T5" fmla="*/ 3 h 33"/>
              <a:gd name="T6" fmla="*/ 30 w 34"/>
              <a:gd name="T7" fmla="*/ 5 h 33"/>
              <a:gd name="T8" fmla="*/ 32 w 34"/>
              <a:gd name="T9" fmla="*/ 9 h 33"/>
              <a:gd name="T10" fmla="*/ 34 w 34"/>
              <a:gd name="T11" fmla="*/ 14 h 33"/>
              <a:gd name="T12" fmla="*/ 34 w 34"/>
              <a:gd name="T13" fmla="*/ 20 h 33"/>
              <a:gd name="T14" fmla="*/ 31 w 34"/>
              <a:gd name="T15" fmla="*/ 24 h 33"/>
              <a:gd name="T16" fmla="*/ 28 w 34"/>
              <a:gd name="T17" fmla="*/ 28 h 33"/>
              <a:gd name="T18" fmla="*/ 26 w 34"/>
              <a:gd name="T19" fmla="*/ 20 h 33"/>
              <a:gd name="T20" fmla="*/ 27 w 34"/>
              <a:gd name="T21" fmla="*/ 14 h 33"/>
              <a:gd name="T22" fmla="*/ 26 w 34"/>
              <a:gd name="T23" fmla="*/ 12 h 33"/>
              <a:gd name="T24" fmla="*/ 23 w 34"/>
              <a:gd name="T25" fmla="*/ 9 h 33"/>
              <a:gd name="T26" fmla="*/ 21 w 34"/>
              <a:gd name="T27" fmla="*/ 8 h 33"/>
              <a:gd name="T28" fmla="*/ 17 w 34"/>
              <a:gd name="T29" fmla="*/ 7 h 33"/>
              <a:gd name="T30" fmla="*/ 15 w 34"/>
              <a:gd name="T31" fmla="*/ 7 h 33"/>
              <a:gd name="T32" fmla="*/ 11 w 34"/>
              <a:gd name="T33" fmla="*/ 8 h 33"/>
              <a:gd name="T34" fmla="*/ 7 w 34"/>
              <a:gd name="T35" fmla="*/ 11 h 33"/>
              <a:gd name="T36" fmla="*/ 6 w 34"/>
              <a:gd name="T37" fmla="*/ 14 h 33"/>
              <a:gd name="T38" fmla="*/ 6 w 34"/>
              <a:gd name="T39" fmla="*/ 18 h 33"/>
              <a:gd name="T40" fmla="*/ 7 w 34"/>
              <a:gd name="T41" fmla="*/ 21 h 33"/>
              <a:gd name="T42" fmla="*/ 10 w 34"/>
              <a:gd name="T43" fmla="*/ 25 h 33"/>
              <a:gd name="T44" fmla="*/ 13 w 34"/>
              <a:gd name="T45" fmla="*/ 33 h 33"/>
              <a:gd name="T46" fmla="*/ 7 w 34"/>
              <a:gd name="T47" fmla="*/ 30 h 33"/>
              <a:gd name="T48" fmla="*/ 4 w 34"/>
              <a:gd name="T49" fmla="*/ 28 h 33"/>
              <a:gd name="T50" fmla="*/ 1 w 34"/>
              <a:gd name="T51" fmla="*/ 24 h 33"/>
              <a:gd name="T52" fmla="*/ 0 w 34"/>
              <a:gd name="T53" fmla="*/ 18 h 33"/>
              <a:gd name="T54" fmla="*/ 0 w 34"/>
              <a:gd name="T55" fmla="*/ 13 h 33"/>
              <a:gd name="T56" fmla="*/ 1 w 34"/>
              <a:gd name="T57" fmla="*/ 9 h 33"/>
              <a:gd name="T58" fmla="*/ 5 w 34"/>
              <a:gd name="T59" fmla="*/ 5 h 33"/>
              <a:gd name="T60" fmla="*/ 9 w 34"/>
              <a:gd name="T61" fmla="*/ 1 h 33"/>
              <a:gd name="T62" fmla="*/ 14 w 34"/>
              <a:gd name="T63" fmla="*/ 0 h 33"/>
              <a:gd name="T64" fmla="*/ 17 w 34"/>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3">
                <a:moveTo>
                  <a:pt x="17" y="0"/>
                </a:moveTo>
                <a:lnTo>
                  <a:pt x="22" y="1"/>
                </a:lnTo>
                <a:lnTo>
                  <a:pt x="26" y="3"/>
                </a:lnTo>
                <a:lnTo>
                  <a:pt x="30" y="5"/>
                </a:lnTo>
                <a:lnTo>
                  <a:pt x="32" y="9"/>
                </a:lnTo>
                <a:lnTo>
                  <a:pt x="34" y="14"/>
                </a:lnTo>
                <a:lnTo>
                  <a:pt x="34" y="20"/>
                </a:lnTo>
                <a:lnTo>
                  <a:pt x="31" y="24"/>
                </a:lnTo>
                <a:lnTo>
                  <a:pt x="28" y="28"/>
                </a:lnTo>
                <a:lnTo>
                  <a:pt x="26" y="20"/>
                </a:lnTo>
                <a:lnTo>
                  <a:pt x="27" y="14"/>
                </a:lnTo>
                <a:lnTo>
                  <a:pt x="26" y="12"/>
                </a:lnTo>
                <a:lnTo>
                  <a:pt x="23" y="9"/>
                </a:lnTo>
                <a:lnTo>
                  <a:pt x="21" y="8"/>
                </a:lnTo>
                <a:lnTo>
                  <a:pt x="17" y="7"/>
                </a:lnTo>
                <a:lnTo>
                  <a:pt x="15" y="7"/>
                </a:lnTo>
                <a:lnTo>
                  <a:pt x="11" y="8"/>
                </a:lnTo>
                <a:lnTo>
                  <a:pt x="7" y="11"/>
                </a:lnTo>
                <a:lnTo>
                  <a:pt x="6" y="14"/>
                </a:lnTo>
                <a:lnTo>
                  <a:pt x="6" y="18"/>
                </a:lnTo>
                <a:lnTo>
                  <a:pt x="7" y="21"/>
                </a:lnTo>
                <a:lnTo>
                  <a:pt x="10" y="25"/>
                </a:lnTo>
                <a:lnTo>
                  <a:pt x="13" y="33"/>
                </a:lnTo>
                <a:lnTo>
                  <a:pt x="7" y="30"/>
                </a:lnTo>
                <a:lnTo>
                  <a:pt x="4" y="28"/>
                </a:lnTo>
                <a:lnTo>
                  <a:pt x="1" y="24"/>
                </a:lnTo>
                <a:lnTo>
                  <a:pt x="0" y="18"/>
                </a:lnTo>
                <a:lnTo>
                  <a:pt x="0" y="13"/>
                </a:lnTo>
                <a:lnTo>
                  <a:pt x="1" y="9"/>
                </a:lnTo>
                <a:lnTo>
                  <a:pt x="5" y="5"/>
                </a:lnTo>
                <a:lnTo>
                  <a:pt x="9" y="1"/>
                </a:lnTo>
                <a:lnTo>
                  <a:pt x="14" y="0"/>
                </a:lnTo>
                <a:lnTo>
                  <a:pt x="17" y="0"/>
                </a:lnTo>
                <a:close/>
              </a:path>
            </a:pathLst>
          </a:custGeom>
          <a:solidFill>
            <a:srgbClr val="E3ECEC"/>
          </a:solidFill>
          <a:ln w="0">
            <a:solidFill>
              <a:srgbClr val="E3ECE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9" name="Freeform 84"/>
          <p:cNvSpPr>
            <a:spLocks/>
          </p:cNvSpPr>
          <p:nvPr/>
        </p:nvSpPr>
        <p:spPr bwMode="auto">
          <a:xfrm>
            <a:off x="4874418" y="1212655"/>
            <a:ext cx="33338" cy="28575"/>
          </a:xfrm>
          <a:custGeom>
            <a:avLst/>
            <a:gdLst>
              <a:gd name="T0" fmla="*/ 11 w 21"/>
              <a:gd name="T1" fmla="*/ 0 h 18"/>
              <a:gd name="T2" fmla="*/ 15 w 21"/>
              <a:gd name="T3" fmla="*/ 1 h 18"/>
              <a:gd name="T4" fmla="*/ 17 w 21"/>
              <a:gd name="T5" fmla="*/ 2 h 18"/>
              <a:gd name="T6" fmla="*/ 20 w 21"/>
              <a:gd name="T7" fmla="*/ 5 h 18"/>
              <a:gd name="T8" fmla="*/ 21 w 21"/>
              <a:gd name="T9" fmla="*/ 7 h 18"/>
              <a:gd name="T10" fmla="*/ 20 w 21"/>
              <a:gd name="T11" fmla="*/ 13 h 18"/>
              <a:gd name="T12" fmla="*/ 18 w 21"/>
              <a:gd name="T13" fmla="*/ 7 h 18"/>
              <a:gd name="T14" fmla="*/ 16 w 21"/>
              <a:gd name="T15" fmla="*/ 4 h 18"/>
              <a:gd name="T16" fmla="*/ 13 w 21"/>
              <a:gd name="T17" fmla="*/ 2 h 18"/>
              <a:gd name="T18" fmla="*/ 11 w 21"/>
              <a:gd name="T19" fmla="*/ 1 h 18"/>
              <a:gd name="T20" fmla="*/ 8 w 21"/>
              <a:gd name="T21" fmla="*/ 2 h 18"/>
              <a:gd name="T22" fmla="*/ 8 w 21"/>
              <a:gd name="T23" fmla="*/ 2 h 18"/>
              <a:gd name="T24" fmla="*/ 7 w 21"/>
              <a:gd name="T25" fmla="*/ 2 h 18"/>
              <a:gd name="T26" fmla="*/ 4 w 21"/>
              <a:gd name="T27" fmla="*/ 4 h 18"/>
              <a:gd name="T28" fmla="*/ 3 w 21"/>
              <a:gd name="T29" fmla="*/ 6 h 18"/>
              <a:gd name="T30" fmla="*/ 1 w 21"/>
              <a:gd name="T31" fmla="*/ 10 h 18"/>
              <a:gd name="T32" fmla="*/ 3 w 21"/>
              <a:gd name="T33" fmla="*/ 13 h 18"/>
              <a:gd name="T34" fmla="*/ 3 w 21"/>
              <a:gd name="T35" fmla="*/ 13 h 18"/>
              <a:gd name="T36" fmla="*/ 3 w 21"/>
              <a:gd name="T37" fmla="*/ 13 h 18"/>
              <a:gd name="T38" fmla="*/ 3 w 21"/>
              <a:gd name="T39" fmla="*/ 13 h 18"/>
              <a:gd name="T40" fmla="*/ 4 w 21"/>
              <a:gd name="T41" fmla="*/ 18 h 18"/>
              <a:gd name="T42" fmla="*/ 1 w 21"/>
              <a:gd name="T43" fmla="*/ 14 h 18"/>
              <a:gd name="T44" fmla="*/ 0 w 21"/>
              <a:gd name="T45" fmla="*/ 11 h 18"/>
              <a:gd name="T46" fmla="*/ 0 w 21"/>
              <a:gd name="T47" fmla="*/ 7 h 18"/>
              <a:gd name="T48" fmla="*/ 1 w 21"/>
              <a:gd name="T49" fmla="*/ 4 h 18"/>
              <a:gd name="T50" fmla="*/ 5 w 21"/>
              <a:gd name="T51" fmla="*/ 1 h 18"/>
              <a:gd name="T52" fmla="*/ 9 w 21"/>
              <a:gd name="T53" fmla="*/ 0 h 18"/>
              <a:gd name="T54" fmla="*/ 11 w 21"/>
              <a:gd name="T5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8">
                <a:moveTo>
                  <a:pt x="11" y="0"/>
                </a:moveTo>
                <a:lnTo>
                  <a:pt x="15" y="1"/>
                </a:lnTo>
                <a:lnTo>
                  <a:pt x="17" y="2"/>
                </a:lnTo>
                <a:lnTo>
                  <a:pt x="20" y="5"/>
                </a:lnTo>
                <a:lnTo>
                  <a:pt x="21" y="7"/>
                </a:lnTo>
                <a:lnTo>
                  <a:pt x="20" y="13"/>
                </a:lnTo>
                <a:lnTo>
                  <a:pt x="18" y="7"/>
                </a:lnTo>
                <a:lnTo>
                  <a:pt x="16" y="4"/>
                </a:lnTo>
                <a:lnTo>
                  <a:pt x="13" y="2"/>
                </a:lnTo>
                <a:lnTo>
                  <a:pt x="11" y="1"/>
                </a:lnTo>
                <a:lnTo>
                  <a:pt x="8" y="2"/>
                </a:lnTo>
                <a:lnTo>
                  <a:pt x="8" y="2"/>
                </a:lnTo>
                <a:lnTo>
                  <a:pt x="7" y="2"/>
                </a:lnTo>
                <a:lnTo>
                  <a:pt x="4" y="4"/>
                </a:lnTo>
                <a:lnTo>
                  <a:pt x="3" y="6"/>
                </a:lnTo>
                <a:lnTo>
                  <a:pt x="1" y="10"/>
                </a:lnTo>
                <a:lnTo>
                  <a:pt x="3" y="13"/>
                </a:lnTo>
                <a:lnTo>
                  <a:pt x="3" y="13"/>
                </a:lnTo>
                <a:lnTo>
                  <a:pt x="3" y="13"/>
                </a:lnTo>
                <a:lnTo>
                  <a:pt x="3" y="13"/>
                </a:lnTo>
                <a:lnTo>
                  <a:pt x="4" y="18"/>
                </a:lnTo>
                <a:lnTo>
                  <a:pt x="1" y="14"/>
                </a:lnTo>
                <a:lnTo>
                  <a:pt x="0" y="11"/>
                </a:lnTo>
                <a:lnTo>
                  <a:pt x="0" y="7"/>
                </a:lnTo>
                <a:lnTo>
                  <a:pt x="1" y="4"/>
                </a:lnTo>
                <a:lnTo>
                  <a:pt x="5" y="1"/>
                </a:lnTo>
                <a:lnTo>
                  <a:pt x="9" y="0"/>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 name="Freeform 85"/>
          <p:cNvSpPr>
            <a:spLocks noEditPoints="1"/>
          </p:cNvSpPr>
          <p:nvPr/>
        </p:nvSpPr>
        <p:spPr bwMode="auto">
          <a:xfrm>
            <a:off x="4683918" y="1214243"/>
            <a:ext cx="265113" cy="627063"/>
          </a:xfrm>
          <a:custGeom>
            <a:avLst/>
            <a:gdLst>
              <a:gd name="T0" fmla="*/ 97 w 167"/>
              <a:gd name="T1" fmla="*/ 356 h 395"/>
              <a:gd name="T2" fmla="*/ 97 w 167"/>
              <a:gd name="T3" fmla="*/ 365 h 395"/>
              <a:gd name="T4" fmla="*/ 69 w 167"/>
              <a:gd name="T5" fmla="*/ 378 h 395"/>
              <a:gd name="T6" fmla="*/ 38 w 167"/>
              <a:gd name="T7" fmla="*/ 387 h 395"/>
              <a:gd name="T8" fmla="*/ 5 w 167"/>
              <a:gd name="T9" fmla="*/ 395 h 395"/>
              <a:gd name="T10" fmla="*/ 0 w 167"/>
              <a:gd name="T11" fmla="*/ 387 h 395"/>
              <a:gd name="T12" fmla="*/ 14 w 167"/>
              <a:gd name="T13" fmla="*/ 385 h 395"/>
              <a:gd name="T14" fmla="*/ 44 w 167"/>
              <a:gd name="T15" fmla="*/ 378 h 395"/>
              <a:gd name="T16" fmla="*/ 73 w 167"/>
              <a:gd name="T17" fmla="*/ 369 h 395"/>
              <a:gd name="T18" fmla="*/ 97 w 167"/>
              <a:gd name="T19" fmla="*/ 356 h 395"/>
              <a:gd name="T20" fmla="*/ 127 w 167"/>
              <a:gd name="T21" fmla="*/ 1 h 395"/>
              <a:gd name="T22" fmla="*/ 124 w 167"/>
              <a:gd name="T23" fmla="*/ 3 h 395"/>
              <a:gd name="T24" fmla="*/ 123 w 167"/>
              <a:gd name="T25" fmla="*/ 5 h 395"/>
              <a:gd name="T26" fmla="*/ 124 w 167"/>
              <a:gd name="T27" fmla="*/ 3 h 395"/>
              <a:gd name="T28" fmla="*/ 127 w 167"/>
              <a:gd name="T29" fmla="*/ 1 h 395"/>
              <a:gd name="T30" fmla="*/ 131 w 167"/>
              <a:gd name="T31" fmla="*/ 0 h 395"/>
              <a:gd name="T32" fmla="*/ 133 w 167"/>
              <a:gd name="T33" fmla="*/ 1 h 395"/>
              <a:gd name="T34" fmla="*/ 136 w 167"/>
              <a:gd name="T35" fmla="*/ 3 h 395"/>
              <a:gd name="T36" fmla="*/ 138 w 167"/>
              <a:gd name="T37" fmla="*/ 6 h 395"/>
              <a:gd name="T38" fmla="*/ 140 w 167"/>
              <a:gd name="T39" fmla="*/ 12 h 395"/>
              <a:gd name="T40" fmla="*/ 142 w 167"/>
              <a:gd name="T41" fmla="*/ 20 h 395"/>
              <a:gd name="T42" fmla="*/ 148 w 167"/>
              <a:gd name="T43" fmla="*/ 34 h 395"/>
              <a:gd name="T44" fmla="*/ 155 w 167"/>
              <a:gd name="T45" fmla="*/ 72 h 395"/>
              <a:gd name="T46" fmla="*/ 162 w 167"/>
              <a:gd name="T47" fmla="*/ 112 h 395"/>
              <a:gd name="T48" fmla="*/ 167 w 167"/>
              <a:gd name="T49" fmla="*/ 156 h 395"/>
              <a:gd name="T50" fmla="*/ 167 w 167"/>
              <a:gd name="T51" fmla="*/ 157 h 395"/>
              <a:gd name="T52" fmla="*/ 158 w 167"/>
              <a:gd name="T53" fmla="*/ 157 h 395"/>
              <a:gd name="T54" fmla="*/ 155 w 167"/>
              <a:gd name="T55" fmla="*/ 127 h 395"/>
              <a:gd name="T56" fmla="*/ 152 w 167"/>
              <a:gd name="T57" fmla="*/ 101 h 395"/>
              <a:gd name="T58" fmla="*/ 148 w 167"/>
              <a:gd name="T59" fmla="*/ 73 h 395"/>
              <a:gd name="T60" fmla="*/ 142 w 167"/>
              <a:gd name="T61" fmla="*/ 50 h 395"/>
              <a:gd name="T62" fmla="*/ 138 w 167"/>
              <a:gd name="T63" fmla="*/ 35 h 395"/>
              <a:gd name="T64" fmla="*/ 135 w 167"/>
              <a:gd name="T65" fmla="*/ 25 h 395"/>
              <a:gd name="T66" fmla="*/ 133 w 167"/>
              <a:gd name="T67" fmla="*/ 18 h 395"/>
              <a:gd name="T68" fmla="*/ 131 w 167"/>
              <a:gd name="T69" fmla="*/ 12 h 395"/>
              <a:gd name="T70" fmla="*/ 129 w 167"/>
              <a:gd name="T71" fmla="*/ 5 h 395"/>
              <a:gd name="T72" fmla="*/ 128 w 167"/>
              <a:gd name="T73" fmla="*/ 1 h 395"/>
              <a:gd name="T74" fmla="*/ 131 w 167"/>
              <a:gd name="T7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 h="395">
                <a:moveTo>
                  <a:pt x="97" y="356"/>
                </a:moveTo>
                <a:lnTo>
                  <a:pt x="97" y="365"/>
                </a:lnTo>
                <a:lnTo>
                  <a:pt x="69" y="378"/>
                </a:lnTo>
                <a:lnTo>
                  <a:pt x="38" y="387"/>
                </a:lnTo>
                <a:lnTo>
                  <a:pt x="5" y="395"/>
                </a:lnTo>
                <a:lnTo>
                  <a:pt x="0" y="387"/>
                </a:lnTo>
                <a:lnTo>
                  <a:pt x="14" y="385"/>
                </a:lnTo>
                <a:lnTo>
                  <a:pt x="44" y="378"/>
                </a:lnTo>
                <a:lnTo>
                  <a:pt x="73" y="369"/>
                </a:lnTo>
                <a:lnTo>
                  <a:pt x="97" y="356"/>
                </a:lnTo>
                <a:close/>
                <a:moveTo>
                  <a:pt x="127" y="1"/>
                </a:moveTo>
                <a:lnTo>
                  <a:pt x="124" y="3"/>
                </a:lnTo>
                <a:lnTo>
                  <a:pt x="123" y="5"/>
                </a:lnTo>
                <a:lnTo>
                  <a:pt x="124" y="3"/>
                </a:lnTo>
                <a:lnTo>
                  <a:pt x="127" y="1"/>
                </a:lnTo>
                <a:close/>
                <a:moveTo>
                  <a:pt x="131" y="0"/>
                </a:moveTo>
                <a:lnTo>
                  <a:pt x="133" y="1"/>
                </a:lnTo>
                <a:lnTo>
                  <a:pt x="136" y="3"/>
                </a:lnTo>
                <a:lnTo>
                  <a:pt x="138" y="6"/>
                </a:lnTo>
                <a:lnTo>
                  <a:pt x="140" y="12"/>
                </a:lnTo>
                <a:lnTo>
                  <a:pt x="142" y="20"/>
                </a:lnTo>
                <a:lnTo>
                  <a:pt x="148" y="34"/>
                </a:lnTo>
                <a:lnTo>
                  <a:pt x="155" y="72"/>
                </a:lnTo>
                <a:lnTo>
                  <a:pt x="162" y="112"/>
                </a:lnTo>
                <a:lnTo>
                  <a:pt x="167" y="156"/>
                </a:lnTo>
                <a:lnTo>
                  <a:pt x="167" y="157"/>
                </a:lnTo>
                <a:lnTo>
                  <a:pt x="158" y="157"/>
                </a:lnTo>
                <a:lnTo>
                  <a:pt x="155" y="127"/>
                </a:lnTo>
                <a:lnTo>
                  <a:pt x="152" y="101"/>
                </a:lnTo>
                <a:lnTo>
                  <a:pt x="148" y="73"/>
                </a:lnTo>
                <a:lnTo>
                  <a:pt x="142" y="50"/>
                </a:lnTo>
                <a:lnTo>
                  <a:pt x="138" y="35"/>
                </a:lnTo>
                <a:lnTo>
                  <a:pt x="135" y="25"/>
                </a:lnTo>
                <a:lnTo>
                  <a:pt x="133" y="18"/>
                </a:lnTo>
                <a:lnTo>
                  <a:pt x="131" y="12"/>
                </a:lnTo>
                <a:lnTo>
                  <a:pt x="129" y="5"/>
                </a:lnTo>
                <a:lnTo>
                  <a:pt x="128" y="1"/>
                </a:lnTo>
                <a:lnTo>
                  <a:pt x="131" y="0"/>
                </a:lnTo>
                <a:close/>
              </a:path>
            </a:pathLst>
          </a:custGeom>
          <a:solidFill>
            <a:srgbClr val="CADAD8"/>
          </a:solidFill>
          <a:ln w="0">
            <a:solidFill>
              <a:srgbClr val="CADAD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 name="Freeform 86"/>
          <p:cNvSpPr>
            <a:spLocks noEditPoints="1"/>
          </p:cNvSpPr>
          <p:nvPr/>
        </p:nvSpPr>
        <p:spPr bwMode="auto">
          <a:xfrm>
            <a:off x="4674393" y="1215830"/>
            <a:ext cx="260350" cy="612775"/>
          </a:xfrm>
          <a:custGeom>
            <a:avLst/>
            <a:gdLst>
              <a:gd name="T0" fmla="*/ 20 w 164"/>
              <a:gd name="T1" fmla="*/ 384 h 386"/>
              <a:gd name="T2" fmla="*/ 82 w 164"/>
              <a:gd name="T3" fmla="*/ 355 h 386"/>
              <a:gd name="T4" fmla="*/ 139 w 164"/>
              <a:gd name="T5" fmla="*/ 17 h 386"/>
              <a:gd name="T6" fmla="*/ 158 w 164"/>
              <a:gd name="T7" fmla="*/ 100 h 386"/>
              <a:gd name="T8" fmla="*/ 156 w 164"/>
              <a:gd name="T9" fmla="*/ 155 h 386"/>
              <a:gd name="T10" fmla="*/ 156 w 164"/>
              <a:gd name="T11" fmla="*/ 153 h 386"/>
              <a:gd name="T12" fmla="*/ 156 w 164"/>
              <a:gd name="T13" fmla="*/ 152 h 386"/>
              <a:gd name="T14" fmla="*/ 156 w 164"/>
              <a:gd name="T15" fmla="*/ 151 h 386"/>
              <a:gd name="T16" fmla="*/ 155 w 164"/>
              <a:gd name="T17" fmla="*/ 149 h 386"/>
              <a:gd name="T18" fmla="*/ 155 w 164"/>
              <a:gd name="T19" fmla="*/ 148 h 386"/>
              <a:gd name="T20" fmla="*/ 155 w 164"/>
              <a:gd name="T21" fmla="*/ 147 h 386"/>
              <a:gd name="T22" fmla="*/ 155 w 164"/>
              <a:gd name="T23" fmla="*/ 147 h 386"/>
              <a:gd name="T24" fmla="*/ 155 w 164"/>
              <a:gd name="T25" fmla="*/ 146 h 386"/>
              <a:gd name="T26" fmla="*/ 155 w 164"/>
              <a:gd name="T27" fmla="*/ 144 h 386"/>
              <a:gd name="T28" fmla="*/ 155 w 164"/>
              <a:gd name="T29" fmla="*/ 143 h 386"/>
              <a:gd name="T30" fmla="*/ 155 w 164"/>
              <a:gd name="T31" fmla="*/ 142 h 386"/>
              <a:gd name="T32" fmla="*/ 155 w 164"/>
              <a:gd name="T33" fmla="*/ 140 h 386"/>
              <a:gd name="T34" fmla="*/ 155 w 164"/>
              <a:gd name="T35" fmla="*/ 139 h 386"/>
              <a:gd name="T36" fmla="*/ 154 w 164"/>
              <a:gd name="T37" fmla="*/ 138 h 386"/>
              <a:gd name="T38" fmla="*/ 154 w 164"/>
              <a:gd name="T39" fmla="*/ 136 h 386"/>
              <a:gd name="T40" fmla="*/ 154 w 164"/>
              <a:gd name="T41" fmla="*/ 135 h 386"/>
              <a:gd name="T42" fmla="*/ 154 w 164"/>
              <a:gd name="T43" fmla="*/ 134 h 386"/>
              <a:gd name="T44" fmla="*/ 154 w 164"/>
              <a:gd name="T45" fmla="*/ 132 h 386"/>
              <a:gd name="T46" fmla="*/ 154 w 164"/>
              <a:gd name="T47" fmla="*/ 131 h 386"/>
              <a:gd name="T48" fmla="*/ 154 w 164"/>
              <a:gd name="T49" fmla="*/ 130 h 386"/>
              <a:gd name="T50" fmla="*/ 154 w 164"/>
              <a:gd name="T51" fmla="*/ 129 h 386"/>
              <a:gd name="T52" fmla="*/ 154 w 164"/>
              <a:gd name="T53" fmla="*/ 127 h 386"/>
              <a:gd name="T54" fmla="*/ 154 w 164"/>
              <a:gd name="T55" fmla="*/ 126 h 386"/>
              <a:gd name="T56" fmla="*/ 152 w 164"/>
              <a:gd name="T57" fmla="*/ 125 h 386"/>
              <a:gd name="T58" fmla="*/ 152 w 164"/>
              <a:gd name="T59" fmla="*/ 123 h 386"/>
              <a:gd name="T60" fmla="*/ 152 w 164"/>
              <a:gd name="T61" fmla="*/ 122 h 386"/>
              <a:gd name="T62" fmla="*/ 152 w 164"/>
              <a:gd name="T63" fmla="*/ 121 h 386"/>
              <a:gd name="T64" fmla="*/ 152 w 164"/>
              <a:gd name="T65" fmla="*/ 119 h 386"/>
              <a:gd name="T66" fmla="*/ 152 w 164"/>
              <a:gd name="T67" fmla="*/ 118 h 386"/>
              <a:gd name="T68" fmla="*/ 152 w 164"/>
              <a:gd name="T69" fmla="*/ 117 h 386"/>
              <a:gd name="T70" fmla="*/ 152 w 164"/>
              <a:gd name="T71" fmla="*/ 117 h 386"/>
              <a:gd name="T72" fmla="*/ 151 w 164"/>
              <a:gd name="T73" fmla="*/ 114 h 386"/>
              <a:gd name="T74" fmla="*/ 151 w 164"/>
              <a:gd name="T75" fmla="*/ 113 h 386"/>
              <a:gd name="T76" fmla="*/ 151 w 164"/>
              <a:gd name="T77" fmla="*/ 111 h 386"/>
              <a:gd name="T78" fmla="*/ 151 w 164"/>
              <a:gd name="T79" fmla="*/ 110 h 386"/>
              <a:gd name="T80" fmla="*/ 151 w 164"/>
              <a:gd name="T81" fmla="*/ 109 h 386"/>
              <a:gd name="T82" fmla="*/ 151 w 164"/>
              <a:gd name="T83" fmla="*/ 108 h 386"/>
              <a:gd name="T84" fmla="*/ 150 w 164"/>
              <a:gd name="T85" fmla="*/ 106 h 386"/>
              <a:gd name="T86" fmla="*/ 150 w 164"/>
              <a:gd name="T87" fmla="*/ 105 h 386"/>
              <a:gd name="T88" fmla="*/ 150 w 164"/>
              <a:gd name="T89" fmla="*/ 104 h 386"/>
              <a:gd name="T90" fmla="*/ 150 w 164"/>
              <a:gd name="T91" fmla="*/ 102 h 386"/>
              <a:gd name="T92" fmla="*/ 150 w 164"/>
              <a:gd name="T93" fmla="*/ 101 h 386"/>
              <a:gd name="T94" fmla="*/ 150 w 164"/>
              <a:gd name="T95" fmla="*/ 100 h 386"/>
              <a:gd name="T96" fmla="*/ 150 w 164"/>
              <a:gd name="T97" fmla="*/ 100 h 386"/>
              <a:gd name="T98" fmla="*/ 148 w 164"/>
              <a:gd name="T99" fmla="*/ 98 h 386"/>
              <a:gd name="T100" fmla="*/ 148 w 164"/>
              <a:gd name="T101" fmla="*/ 97 h 386"/>
              <a:gd name="T102" fmla="*/ 148 w 164"/>
              <a:gd name="T103" fmla="*/ 96 h 386"/>
              <a:gd name="T104" fmla="*/ 148 w 164"/>
              <a:gd name="T105" fmla="*/ 94 h 386"/>
              <a:gd name="T106" fmla="*/ 133 w 164"/>
              <a:gd name="T107" fmla="*/ 24 h 386"/>
              <a:gd name="T108" fmla="*/ 129 w 164"/>
              <a:gd name="T109" fmla="*/ 11 h 386"/>
              <a:gd name="T110" fmla="*/ 134 w 164"/>
              <a:gd name="T11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 h="386">
                <a:moveTo>
                  <a:pt x="103" y="343"/>
                </a:moveTo>
                <a:lnTo>
                  <a:pt x="103" y="355"/>
                </a:lnTo>
                <a:lnTo>
                  <a:pt x="79" y="368"/>
                </a:lnTo>
                <a:lnTo>
                  <a:pt x="50" y="377"/>
                </a:lnTo>
                <a:lnTo>
                  <a:pt x="20" y="384"/>
                </a:lnTo>
                <a:lnTo>
                  <a:pt x="6" y="386"/>
                </a:lnTo>
                <a:lnTo>
                  <a:pt x="0" y="379"/>
                </a:lnTo>
                <a:lnTo>
                  <a:pt x="29" y="373"/>
                </a:lnTo>
                <a:lnTo>
                  <a:pt x="57" y="365"/>
                </a:lnTo>
                <a:lnTo>
                  <a:pt x="82" y="355"/>
                </a:lnTo>
                <a:lnTo>
                  <a:pt x="103" y="343"/>
                </a:lnTo>
                <a:close/>
                <a:moveTo>
                  <a:pt x="134" y="0"/>
                </a:moveTo>
                <a:lnTo>
                  <a:pt x="135" y="4"/>
                </a:lnTo>
                <a:lnTo>
                  <a:pt x="137" y="11"/>
                </a:lnTo>
                <a:lnTo>
                  <a:pt x="139" y="17"/>
                </a:lnTo>
                <a:lnTo>
                  <a:pt x="141" y="24"/>
                </a:lnTo>
                <a:lnTo>
                  <a:pt x="144" y="34"/>
                </a:lnTo>
                <a:lnTo>
                  <a:pt x="148" y="49"/>
                </a:lnTo>
                <a:lnTo>
                  <a:pt x="154" y="72"/>
                </a:lnTo>
                <a:lnTo>
                  <a:pt x="158" y="100"/>
                </a:lnTo>
                <a:lnTo>
                  <a:pt x="161" y="126"/>
                </a:lnTo>
                <a:lnTo>
                  <a:pt x="164" y="156"/>
                </a:lnTo>
                <a:lnTo>
                  <a:pt x="156" y="156"/>
                </a:lnTo>
                <a:lnTo>
                  <a:pt x="156" y="156"/>
                </a:lnTo>
                <a:lnTo>
                  <a:pt x="156" y="155"/>
                </a:lnTo>
                <a:lnTo>
                  <a:pt x="156" y="155"/>
                </a:lnTo>
                <a:lnTo>
                  <a:pt x="156" y="155"/>
                </a:lnTo>
                <a:lnTo>
                  <a:pt x="156" y="155"/>
                </a:lnTo>
                <a:lnTo>
                  <a:pt x="156" y="153"/>
                </a:lnTo>
                <a:lnTo>
                  <a:pt x="156" y="153"/>
                </a:lnTo>
                <a:lnTo>
                  <a:pt x="156" y="153"/>
                </a:lnTo>
                <a:lnTo>
                  <a:pt x="156" y="153"/>
                </a:lnTo>
                <a:lnTo>
                  <a:pt x="156" y="153"/>
                </a:lnTo>
                <a:lnTo>
                  <a:pt x="156" y="153"/>
                </a:lnTo>
                <a:lnTo>
                  <a:pt x="156" y="152"/>
                </a:lnTo>
                <a:lnTo>
                  <a:pt x="156" y="152"/>
                </a:lnTo>
                <a:lnTo>
                  <a:pt x="156" y="152"/>
                </a:lnTo>
                <a:lnTo>
                  <a:pt x="156" y="152"/>
                </a:lnTo>
                <a:lnTo>
                  <a:pt x="156" y="152"/>
                </a:lnTo>
                <a:lnTo>
                  <a:pt x="156" y="151"/>
                </a:lnTo>
                <a:lnTo>
                  <a:pt x="156" y="151"/>
                </a:lnTo>
                <a:lnTo>
                  <a:pt x="155" y="151"/>
                </a:lnTo>
                <a:lnTo>
                  <a:pt x="155" y="151"/>
                </a:lnTo>
                <a:lnTo>
                  <a:pt x="155" y="151"/>
                </a:lnTo>
                <a:lnTo>
                  <a:pt x="155" y="149"/>
                </a:lnTo>
                <a:lnTo>
                  <a:pt x="155" y="149"/>
                </a:lnTo>
                <a:lnTo>
                  <a:pt x="155" y="149"/>
                </a:lnTo>
                <a:lnTo>
                  <a:pt x="155" y="149"/>
                </a:lnTo>
                <a:lnTo>
                  <a:pt x="155" y="149"/>
                </a:lnTo>
                <a:lnTo>
                  <a:pt x="155" y="148"/>
                </a:lnTo>
                <a:lnTo>
                  <a:pt x="155" y="148"/>
                </a:lnTo>
                <a:lnTo>
                  <a:pt x="155" y="148"/>
                </a:lnTo>
                <a:lnTo>
                  <a:pt x="155" y="148"/>
                </a:lnTo>
                <a:lnTo>
                  <a:pt x="155" y="148"/>
                </a:lnTo>
                <a:lnTo>
                  <a:pt x="155" y="147"/>
                </a:lnTo>
                <a:lnTo>
                  <a:pt x="155" y="147"/>
                </a:lnTo>
                <a:lnTo>
                  <a:pt x="155" y="147"/>
                </a:lnTo>
                <a:lnTo>
                  <a:pt x="155" y="147"/>
                </a:lnTo>
                <a:lnTo>
                  <a:pt x="155" y="147"/>
                </a:lnTo>
                <a:lnTo>
                  <a:pt x="155" y="147"/>
                </a:lnTo>
                <a:lnTo>
                  <a:pt x="155" y="146"/>
                </a:lnTo>
                <a:lnTo>
                  <a:pt x="155" y="146"/>
                </a:lnTo>
                <a:lnTo>
                  <a:pt x="155" y="146"/>
                </a:lnTo>
                <a:lnTo>
                  <a:pt x="155" y="146"/>
                </a:lnTo>
                <a:lnTo>
                  <a:pt x="155" y="146"/>
                </a:lnTo>
                <a:lnTo>
                  <a:pt x="155" y="144"/>
                </a:lnTo>
                <a:lnTo>
                  <a:pt x="155" y="144"/>
                </a:lnTo>
                <a:lnTo>
                  <a:pt x="155" y="144"/>
                </a:lnTo>
                <a:lnTo>
                  <a:pt x="155" y="144"/>
                </a:lnTo>
                <a:lnTo>
                  <a:pt x="155" y="144"/>
                </a:lnTo>
                <a:lnTo>
                  <a:pt x="155" y="143"/>
                </a:lnTo>
                <a:lnTo>
                  <a:pt x="155" y="143"/>
                </a:lnTo>
                <a:lnTo>
                  <a:pt x="155" y="143"/>
                </a:lnTo>
                <a:lnTo>
                  <a:pt x="155" y="143"/>
                </a:lnTo>
                <a:lnTo>
                  <a:pt x="155" y="143"/>
                </a:lnTo>
                <a:lnTo>
                  <a:pt x="155" y="142"/>
                </a:lnTo>
                <a:lnTo>
                  <a:pt x="155" y="142"/>
                </a:lnTo>
                <a:lnTo>
                  <a:pt x="155" y="142"/>
                </a:lnTo>
                <a:lnTo>
                  <a:pt x="155" y="142"/>
                </a:lnTo>
                <a:lnTo>
                  <a:pt x="155" y="142"/>
                </a:lnTo>
                <a:lnTo>
                  <a:pt x="155" y="142"/>
                </a:lnTo>
                <a:lnTo>
                  <a:pt x="155" y="140"/>
                </a:lnTo>
                <a:lnTo>
                  <a:pt x="155" y="140"/>
                </a:lnTo>
                <a:lnTo>
                  <a:pt x="155" y="140"/>
                </a:lnTo>
                <a:lnTo>
                  <a:pt x="155" y="140"/>
                </a:lnTo>
                <a:lnTo>
                  <a:pt x="155" y="139"/>
                </a:lnTo>
                <a:lnTo>
                  <a:pt x="155" y="139"/>
                </a:lnTo>
                <a:lnTo>
                  <a:pt x="155" y="139"/>
                </a:lnTo>
                <a:lnTo>
                  <a:pt x="155" y="139"/>
                </a:lnTo>
                <a:lnTo>
                  <a:pt x="155" y="139"/>
                </a:lnTo>
                <a:lnTo>
                  <a:pt x="155" y="139"/>
                </a:lnTo>
                <a:lnTo>
                  <a:pt x="155" y="138"/>
                </a:lnTo>
                <a:lnTo>
                  <a:pt x="155" y="138"/>
                </a:lnTo>
                <a:lnTo>
                  <a:pt x="155" y="138"/>
                </a:lnTo>
                <a:lnTo>
                  <a:pt x="154" y="138"/>
                </a:lnTo>
                <a:lnTo>
                  <a:pt x="154" y="138"/>
                </a:lnTo>
                <a:lnTo>
                  <a:pt x="154" y="136"/>
                </a:lnTo>
                <a:lnTo>
                  <a:pt x="154" y="136"/>
                </a:lnTo>
                <a:lnTo>
                  <a:pt x="154" y="136"/>
                </a:lnTo>
                <a:lnTo>
                  <a:pt x="154" y="136"/>
                </a:lnTo>
                <a:lnTo>
                  <a:pt x="154" y="136"/>
                </a:lnTo>
                <a:lnTo>
                  <a:pt x="154" y="135"/>
                </a:lnTo>
                <a:lnTo>
                  <a:pt x="154" y="135"/>
                </a:lnTo>
                <a:lnTo>
                  <a:pt x="154" y="135"/>
                </a:lnTo>
                <a:lnTo>
                  <a:pt x="154" y="135"/>
                </a:lnTo>
                <a:lnTo>
                  <a:pt x="154" y="135"/>
                </a:lnTo>
                <a:lnTo>
                  <a:pt x="154" y="134"/>
                </a:lnTo>
                <a:lnTo>
                  <a:pt x="154" y="134"/>
                </a:lnTo>
                <a:lnTo>
                  <a:pt x="154" y="134"/>
                </a:lnTo>
                <a:lnTo>
                  <a:pt x="154" y="134"/>
                </a:lnTo>
                <a:lnTo>
                  <a:pt x="154" y="134"/>
                </a:lnTo>
                <a:lnTo>
                  <a:pt x="154" y="134"/>
                </a:lnTo>
                <a:lnTo>
                  <a:pt x="154" y="132"/>
                </a:lnTo>
                <a:lnTo>
                  <a:pt x="154" y="132"/>
                </a:lnTo>
                <a:lnTo>
                  <a:pt x="154" y="132"/>
                </a:lnTo>
                <a:lnTo>
                  <a:pt x="154" y="132"/>
                </a:lnTo>
                <a:lnTo>
                  <a:pt x="154" y="132"/>
                </a:lnTo>
                <a:lnTo>
                  <a:pt x="154" y="131"/>
                </a:lnTo>
                <a:lnTo>
                  <a:pt x="154" y="131"/>
                </a:lnTo>
                <a:lnTo>
                  <a:pt x="154" y="131"/>
                </a:lnTo>
                <a:lnTo>
                  <a:pt x="154" y="131"/>
                </a:lnTo>
                <a:lnTo>
                  <a:pt x="154" y="131"/>
                </a:lnTo>
                <a:lnTo>
                  <a:pt x="154" y="130"/>
                </a:lnTo>
                <a:lnTo>
                  <a:pt x="154" y="130"/>
                </a:lnTo>
                <a:lnTo>
                  <a:pt x="154" y="130"/>
                </a:lnTo>
                <a:lnTo>
                  <a:pt x="154" y="130"/>
                </a:lnTo>
                <a:lnTo>
                  <a:pt x="154" y="130"/>
                </a:lnTo>
                <a:lnTo>
                  <a:pt x="154" y="129"/>
                </a:lnTo>
                <a:lnTo>
                  <a:pt x="154" y="129"/>
                </a:lnTo>
                <a:lnTo>
                  <a:pt x="154" y="129"/>
                </a:lnTo>
                <a:lnTo>
                  <a:pt x="154" y="129"/>
                </a:lnTo>
                <a:lnTo>
                  <a:pt x="154" y="129"/>
                </a:lnTo>
                <a:lnTo>
                  <a:pt x="154" y="127"/>
                </a:lnTo>
                <a:lnTo>
                  <a:pt x="154" y="127"/>
                </a:lnTo>
                <a:lnTo>
                  <a:pt x="154" y="127"/>
                </a:lnTo>
                <a:lnTo>
                  <a:pt x="154" y="127"/>
                </a:lnTo>
                <a:lnTo>
                  <a:pt x="154" y="127"/>
                </a:lnTo>
                <a:lnTo>
                  <a:pt x="154" y="127"/>
                </a:lnTo>
                <a:lnTo>
                  <a:pt x="154" y="126"/>
                </a:lnTo>
                <a:lnTo>
                  <a:pt x="154" y="126"/>
                </a:lnTo>
                <a:lnTo>
                  <a:pt x="152" y="126"/>
                </a:lnTo>
                <a:lnTo>
                  <a:pt x="152" y="126"/>
                </a:lnTo>
                <a:lnTo>
                  <a:pt x="152" y="126"/>
                </a:lnTo>
                <a:lnTo>
                  <a:pt x="152" y="125"/>
                </a:lnTo>
                <a:lnTo>
                  <a:pt x="152" y="125"/>
                </a:lnTo>
                <a:lnTo>
                  <a:pt x="152" y="125"/>
                </a:lnTo>
                <a:lnTo>
                  <a:pt x="152" y="125"/>
                </a:lnTo>
                <a:lnTo>
                  <a:pt x="152" y="125"/>
                </a:lnTo>
                <a:lnTo>
                  <a:pt x="152" y="123"/>
                </a:lnTo>
                <a:lnTo>
                  <a:pt x="152" y="123"/>
                </a:lnTo>
                <a:lnTo>
                  <a:pt x="152" y="123"/>
                </a:lnTo>
                <a:lnTo>
                  <a:pt x="152" y="123"/>
                </a:lnTo>
                <a:lnTo>
                  <a:pt x="152" y="123"/>
                </a:lnTo>
                <a:lnTo>
                  <a:pt x="152" y="122"/>
                </a:lnTo>
                <a:lnTo>
                  <a:pt x="152" y="122"/>
                </a:lnTo>
                <a:lnTo>
                  <a:pt x="152" y="122"/>
                </a:lnTo>
                <a:lnTo>
                  <a:pt x="152" y="122"/>
                </a:lnTo>
                <a:lnTo>
                  <a:pt x="152" y="122"/>
                </a:lnTo>
                <a:lnTo>
                  <a:pt x="152" y="121"/>
                </a:lnTo>
                <a:lnTo>
                  <a:pt x="152" y="121"/>
                </a:lnTo>
                <a:lnTo>
                  <a:pt x="152" y="121"/>
                </a:lnTo>
                <a:lnTo>
                  <a:pt x="152" y="121"/>
                </a:lnTo>
                <a:lnTo>
                  <a:pt x="152" y="121"/>
                </a:lnTo>
                <a:lnTo>
                  <a:pt x="152" y="121"/>
                </a:lnTo>
                <a:lnTo>
                  <a:pt x="152" y="119"/>
                </a:lnTo>
                <a:lnTo>
                  <a:pt x="152" y="119"/>
                </a:lnTo>
                <a:lnTo>
                  <a:pt x="152" y="119"/>
                </a:lnTo>
                <a:lnTo>
                  <a:pt x="152" y="119"/>
                </a:lnTo>
                <a:lnTo>
                  <a:pt x="152" y="119"/>
                </a:lnTo>
                <a:lnTo>
                  <a:pt x="152" y="118"/>
                </a:lnTo>
                <a:lnTo>
                  <a:pt x="152" y="118"/>
                </a:lnTo>
                <a:lnTo>
                  <a:pt x="152" y="118"/>
                </a:lnTo>
                <a:lnTo>
                  <a:pt x="152" y="118"/>
                </a:lnTo>
                <a:lnTo>
                  <a:pt x="152" y="118"/>
                </a:lnTo>
                <a:lnTo>
                  <a:pt x="152" y="117"/>
                </a:lnTo>
                <a:lnTo>
                  <a:pt x="152" y="117"/>
                </a:lnTo>
                <a:lnTo>
                  <a:pt x="152" y="117"/>
                </a:lnTo>
                <a:lnTo>
                  <a:pt x="152" y="117"/>
                </a:lnTo>
                <a:lnTo>
                  <a:pt x="152" y="117"/>
                </a:lnTo>
                <a:lnTo>
                  <a:pt x="152" y="117"/>
                </a:lnTo>
                <a:lnTo>
                  <a:pt x="152" y="115"/>
                </a:lnTo>
                <a:lnTo>
                  <a:pt x="151" y="115"/>
                </a:lnTo>
                <a:lnTo>
                  <a:pt x="151" y="114"/>
                </a:lnTo>
                <a:lnTo>
                  <a:pt x="151" y="114"/>
                </a:lnTo>
                <a:lnTo>
                  <a:pt x="151" y="114"/>
                </a:lnTo>
                <a:lnTo>
                  <a:pt x="151" y="114"/>
                </a:lnTo>
                <a:lnTo>
                  <a:pt x="151" y="113"/>
                </a:lnTo>
                <a:lnTo>
                  <a:pt x="151" y="113"/>
                </a:lnTo>
                <a:lnTo>
                  <a:pt x="151" y="113"/>
                </a:lnTo>
                <a:lnTo>
                  <a:pt x="151" y="113"/>
                </a:lnTo>
                <a:lnTo>
                  <a:pt x="151" y="113"/>
                </a:lnTo>
                <a:lnTo>
                  <a:pt x="151" y="113"/>
                </a:lnTo>
                <a:lnTo>
                  <a:pt x="151" y="111"/>
                </a:lnTo>
                <a:lnTo>
                  <a:pt x="151" y="111"/>
                </a:lnTo>
                <a:lnTo>
                  <a:pt x="151" y="111"/>
                </a:lnTo>
                <a:lnTo>
                  <a:pt x="151" y="111"/>
                </a:lnTo>
                <a:lnTo>
                  <a:pt x="151" y="110"/>
                </a:lnTo>
                <a:lnTo>
                  <a:pt x="151" y="110"/>
                </a:lnTo>
                <a:lnTo>
                  <a:pt x="151" y="110"/>
                </a:lnTo>
                <a:lnTo>
                  <a:pt x="151" y="110"/>
                </a:lnTo>
                <a:lnTo>
                  <a:pt x="151" y="110"/>
                </a:lnTo>
                <a:lnTo>
                  <a:pt x="151" y="110"/>
                </a:lnTo>
                <a:lnTo>
                  <a:pt x="151" y="109"/>
                </a:lnTo>
                <a:lnTo>
                  <a:pt x="151" y="109"/>
                </a:lnTo>
                <a:lnTo>
                  <a:pt x="151" y="109"/>
                </a:lnTo>
                <a:lnTo>
                  <a:pt x="151" y="109"/>
                </a:lnTo>
                <a:lnTo>
                  <a:pt x="151" y="109"/>
                </a:lnTo>
                <a:lnTo>
                  <a:pt x="151" y="109"/>
                </a:lnTo>
                <a:lnTo>
                  <a:pt x="151" y="108"/>
                </a:lnTo>
                <a:lnTo>
                  <a:pt x="151" y="108"/>
                </a:lnTo>
                <a:lnTo>
                  <a:pt x="151" y="108"/>
                </a:lnTo>
                <a:lnTo>
                  <a:pt x="151" y="108"/>
                </a:lnTo>
                <a:lnTo>
                  <a:pt x="151" y="106"/>
                </a:lnTo>
                <a:lnTo>
                  <a:pt x="151" y="106"/>
                </a:lnTo>
                <a:lnTo>
                  <a:pt x="150" y="106"/>
                </a:lnTo>
                <a:lnTo>
                  <a:pt x="150" y="106"/>
                </a:lnTo>
                <a:lnTo>
                  <a:pt x="150" y="106"/>
                </a:lnTo>
                <a:lnTo>
                  <a:pt x="150" y="106"/>
                </a:lnTo>
                <a:lnTo>
                  <a:pt x="150" y="105"/>
                </a:lnTo>
                <a:lnTo>
                  <a:pt x="150" y="105"/>
                </a:lnTo>
                <a:lnTo>
                  <a:pt x="150" y="105"/>
                </a:lnTo>
                <a:lnTo>
                  <a:pt x="150" y="105"/>
                </a:lnTo>
                <a:lnTo>
                  <a:pt x="150" y="105"/>
                </a:lnTo>
                <a:lnTo>
                  <a:pt x="150" y="104"/>
                </a:lnTo>
                <a:lnTo>
                  <a:pt x="150" y="104"/>
                </a:lnTo>
                <a:lnTo>
                  <a:pt x="150" y="104"/>
                </a:lnTo>
                <a:lnTo>
                  <a:pt x="150" y="104"/>
                </a:lnTo>
                <a:lnTo>
                  <a:pt x="150" y="104"/>
                </a:lnTo>
                <a:lnTo>
                  <a:pt x="150" y="102"/>
                </a:lnTo>
                <a:lnTo>
                  <a:pt x="150" y="102"/>
                </a:lnTo>
                <a:lnTo>
                  <a:pt x="150" y="102"/>
                </a:lnTo>
                <a:lnTo>
                  <a:pt x="150" y="102"/>
                </a:lnTo>
                <a:lnTo>
                  <a:pt x="150" y="102"/>
                </a:lnTo>
                <a:lnTo>
                  <a:pt x="150" y="102"/>
                </a:lnTo>
                <a:lnTo>
                  <a:pt x="150" y="101"/>
                </a:lnTo>
                <a:lnTo>
                  <a:pt x="150" y="101"/>
                </a:lnTo>
                <a:lnTo>
                  <a:pt x="150" y="101"/>
                </a:lnTo>
                <a:lnTo>
                  <a:pt x="150" y="101"/>
                </a:lnTo>
                <a:lnTo>
                  <a:pt x="150" y="101"/>
                </a:lnTo>
                <a:lnTo>
                  <a:pt x="150" y="100"/>
                </a:lnTo>
                <a:lnTo>
                  <a:pt x="150" y="100"/>
                </a:lnTo>
                <a:lnTo>
                  <a:pt x="150" y="100"/>
                </a:lnTo>
                <a:lnTo>
                  <a:pt x="150" y="100"/>
                </a:lnTo>
                <a:lnTo>
                  <a:pt x="150" y="100"/>
                </a:lnTo>
                <a:lnTo>
                  <a:pt x="150" y="100"/>
                </a:lnTo>
                <a:lnTo>
                  <a:pt x="150" y="98"/>
                </a:lnTo>
                <a:lnTo>
                  <a:pt x="150" y="98"/>
                </a:lnTo>
                <a:lnTo>
                  <a:pt x="150" y="98"/>
                </a:lnTo>
                <a:lnTo>
                  <a:pt x="150" y="98"/>
                </a:lnTo>
                <a:lnTo>
                  <a:pt x="148" y="98"/>
                </a:lnTo>
                <a:lnTo>
                  <a:pt x="148" y="97"/>
                </a:lnTo>
                <a:lnTo>
                  <a:pt x="148" y="97"/>
                </a:lnTo>
                <a:lnTo>
                  <a:pt x="148" y="97"/>
                </a:lnTo>
                <a:lnTo>
                  <a:pt x="148" y="97"/>
                </a:lnTo>
                <a:lnTo>
                  <a:pt x="148" y="97"/>
                </a:lnTo>
                <a:lnTo>
                  <a:pt x="148" y="96"/>
                </a:lnTo>
                <a:lnTo>
                  <a:pt x="148" y="96"/>
                </a:lnTo>
                <a:lnTo>
                  <a:pt x="148" y="96"/>
                </a:lnTo>
                <a:lnTo>
                  <a:pt x="148" y="96"/>
                </a:lnTo>
                <a:lnTo>
                  <a:pt x="148" y="96"/>
                </a:lnTo>
                <a:lnTo>
                  <a:pt x="148" y="96"/>
                </a:lnTo>
                <a:lnTo>
                  <a:pt x="148" y="94"/>
                </a:lnTo>
                <a:lnTo>
                  <a:pt x="148" y="94"/>
                </a:lnTo>
                <a:lnTo>
                  <a:pt x="148" y="94"/>
                </a:lnTo>
                <a:lnTo>
                  <a:pt x="148" y="94"/>
                </a:lnTo>
                <a:lnTo>
                  <a:pt x="148" y="94"/>
                </a:lnTo>
                <a:lnTo>
                  <a:pt x="148" y="94"/>
                </a:lnTo>
                <a:lnTo>
                  <a:pt x="143" y="63"/>
                </a:lnTo>
                <a:lnTo>
                  <a:pt x="137" y="36"/>
                </a:lnTo>
                <a:lnTo>
                  <a:pt x="133" y="24"/>
                </a:lnTo>
                <a:lnTo>
                  <a:pt x="130" y="16"/>
                </a:lnTo>
                <a:lnTo>
                  <a:pt x="129" y="11"/>
                </a:lnTo>
                <a:lnTo>
                  <a:pt x="129" y="11"/>
                </a:lnTo>
                <a:lnTo>
                  <a:pt x="129" y="11"/>
                </a:lnTo>
                <a:lnTo>
                  <a:pt x="129" y="11"/>
                </a:lnTo>
                <a:lnTo>
                  <a:pt x="127" y="8"/>
                </a:lnTo>
                <a:lnTo>
                  <a:pt x="129" y="4"/>
                </a:lnTo>
                <a:lnTo>
                  <a:pt x="130" y="2"/>
                </a:lnTo>
                <a:lnTo>
                  <a:pt x="133" y="0"/>
                </a:lnTo>
                <a:lnTo>
                  <a:pt x="134" y="0"/>
                </a:lnTo>
                <a:lnTo>
                  <a:pt x="134" y="0"/>
                </a:lnTo>
                <a:close/>
              </a:path>
            </a:pathLst>
          </a:custGeom>
          <a:solidFill>
            <a:srgbClr val="B7CACA"/>
          </a:solidFill>
          <a:ln w="0">
            <a:solidFill>
              <a:srgbClr val="B7CAC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2" name="Freeform 87"/>
          <p:cNvSpPr>
            <a:spLocks/>
          </p:cNvSpPr>
          <p:nvPr/>
        </p:nvSpPr>
        <p:spPr bwMode="auto">
          <a:xfrm>
            <a:off x="3847306" y="2108005"/>
            <a:ext cx="1128713" cy="1257300"/>
          </a:xfrm>
          <a:custGeom>
            <a:avLst/>
            <a:gdLst>
              <a:gd name="T0" fmla="*/ 582 w 711"/>
              <a:gd name="T1" fmla="*/ 0 h 792"/>
              <a:gd name="T2" fmla="*/ 685 w 711"/>
              <a:gd name="T3" fmla="*/ 615 h 792"/>
              <a:gd name="T4" fmla="*/ 685 w 711"/>
              <a:gd name="T5" fmla="*/ 615 h 792"/>
              <a:gd name="T6" fmla="*/ 685 w 711"/>
              <a:gd name="T7" fmla="*/ 615 h 792"/>
              <a:gd name="T8" fmla="*/ 711 w 711"/>
              <a:gd name="T9" fmla="*/ 705 h 792"/>
              <a:gd name="T10" fmla="*/ 519 w 711"/>
              <a:gd name="T11" fmla="*/ 730 h 792"/>
              <a:gd name="T12" fmla="*/ 253 w 711"/>
              <a:gd name="T13" fmla="*/ 766 h 792"/>
              <a:gd name="T14" fmla="*/ 61 w 711"/>
              <a:gd name="T15" fmla="*/ 792 h 792"/>
              <a:gd name="T16" fmla="*/ 62 w 711"/>
              <a:gd name="T17" fmla="*/ 698 h 792"/>
              <a:gd name="T18" fmla="*/ 0 w 711"/>
              <a:gd name="T19" fmla="*/ 77 h 792"/>
              <a:gd name="T20" fmla="*/ 2 w 711"/>
              <a:gd name="T21" fmla="*/ 77 h 792"/>
              <a:gd name="T22" fmla="*/ 159 w 711"/>
              <a:gd name="T23" fmla="*/ 56 h 792"/>
              <a:gd name="T24" fmla="*/ 425 w 711"/>
              <a:gd name="T25" fmla="*/ 21 h 792"/>
              <a:gd name="T26" fmla="*/ 425 w 711"/>
              <a:gd name="T27" fmla="*/ 21 h 792"/>
              <a:gd name="T28" fmla="*/ 582 w 711"/>
              <a:gd name="T29" fmla="*/ 0 h 792"/>
              <a:gd name="T30" fmla="*/ 582 w 711"/>
              <a:gd name="T31"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1" h="792">
                <a:moveTo>
                  <a:pt x="582" y="0"/>
                </a:moveTo>
                <a:lnTo>
                  <a:pt x="685" y="615"/>
                </a:lnTo>
                <a:lnTo>
                  <a:pt x="685" y="615"/>
                </a:lnTo>
                <a:lnTo>
                  <a:pt x="685" y="615"/>
                </a:lnTo>
                <a:lnTo>
                  <a:pt x="711" y="705"/>
                </a:lnTo>
                <a:lnTo>
                  <a:pt x="519" y="730"/>
                </a:lnTo>
                <a:lnTo>
                  <a:pt x="253" y="766"/>
                </a:lnTo>
                <a:lnTo>
                  <a:pt x="61" y="792"/>
                </a:lnTo>
                <a:lnTo>
                  <a:pt x="62" y="698"/>
                </a:lnTo>
                <a:lnTo>
                  <a:pt x="0" y="77"/>
                </a:lnTo>
                <a:lnTo>
                  <a:pt x="2" y="77"/>
                </a:lnTo>
                <a:lnTo>
                  <a:pt x="159" y="56"/>
                </a:lnTo>
                <a:lnTo>
                  <a:pt x="425" y="21"/>
                </a:lnTo>
                <a:lnTo>
                  <a:pt x="425" y="21"/>
                </a:lnTo>
                <a:lnTo>
                  <a:pt x="582" y="0"/>
                </a:lnTo>
                <a:lnTo>
                  <a:pt x="582"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 name="Freeform 88"/>
          <p:cNvSpPr>
            <a:spLocks/>
          </p:cNvSpPr>
          <p:nvPr/>
        </p:nvSpPr>
        <p:spPr bwMode="auto">
          <a:xfrm>
            <a:off x="3944143" y="3077968"/>
            <a:ext cx="1031875" cy="287338"/>
          </a:xfrm>
          <a:custGeom>
            <a:avLst/>
            <a:gdLst>
              <a:gd name="T0" fmla="*/ 624 w 650"/>
              <a:gd name="T1" fmla="*/ 0 h 181"/>
              <a:gd name="T2" fmla="*/ 624 w 650"/>
              <a:gd name="T3" fmla="*/ 4 h 181"/>
              <a:gd name="T4" fmla="*/ 650 w 650"/>
              <a:gd name="T5" fmla="*/ 94 h 181"/>
              <a:gd name="T6" fmla="*/ 458 w 650"/>
              <a:gd name="T7" fmla="*/ 119 h 181"/>
              <a:gd name="T8" fmla="*/ 192 w 650"/>
              <a:gd name="T9" fmla="*/ 155 h 181"/>
              <a:gd name="T10" fmla="*/ 0 w 650"/>
              <a:gd name="T11" fmla="*/ 181 h 181"/>
              <a:gd name="T12" fmla="*/ 1 w 650"/>
              <a:gd name="T13" fmla="*/ 87 h 181"/>
              <a:gd name="T14" fmla="*/ 1 w 650"/>
              <a:gd name="T15" fmla="*/ 83 h 181"/>
              <a:gd name="T16" fmla="*/ 624 w 65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181">
                <a:moveTo>
                  <a:pt x="624" y="0"/>
                </a:moveTo>
                <a:lnTo>
                  <a:pt x="624" y="4"/>
                </a:lnTo>
                <a:lnTo>
                  <a:pt x="650" y="94"/>
                </a:lnTo>
                <a:lnTo>
                  <a:pt x="458" y="119"/>
                </a:lnTo>
                <a:lnTo>
                  <a:pt x="192" y="155"/>
                </a:lnTo>
                <a:lnTo>
                  <a:pt x="0" y="181"/>
                </a:lnTo>
                <a:lnTo>
                  <a:pt x="1" y="87"/>
                </a:lnTo>
                <a:lnTo>
                  <a:pt x="1" y="83"/>
                </a:lnTo>
                <a:lnTo>
                  <a:pt x="624" y="0"/>
                </a:lnTo>
                <a:close/>
              </a:path>
            </a:pathLst>
          </a:custGeom>
          <a:solidFill>
            <a:srgbClr val="DC4C00"/>
          </a:solidFill>
          <a:ln w="0">
            <a:solidFill>
              <a:srgbClr val="DC4C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Freeform 89"/>
          <p:cNvSpPr>
            <a:spLocks/>
          </p:cNvSpPr>
          <p:nvPr/>
        </p:nvSpPr>
        <p:spPr bwMode="auto">
          <a:xfrm>
            <a:off x="3847306" y="2108005"/>
            <a:ext cx="938213" cy="201613"/>
          </a:xfrm>
          <a:custGeom>
            <a:avLst/>
            <a:gdLst>
              <a:gd name="T0" fmla="*/ 582 w 591"/>
              <a:gd name="T1" fmla="*/ 0 h 127"/>
              <a:gd name="T2" fmla="*/ 591 w 591"/>
              <a:gd name="T3" fmla="*/ 50 h 127"/>
              <a:gd name="T4" fmla="*/ 6 w 591"/>
              <a:gd name="T5" fmla="*/ 127 h 127"/>
              <a:gd name="T6" fmla="*/ 0 w 591"/>
              <a:gd name="T7" fmla="*/ 77 h 127"/>
              <a:gd name="T8" fmla="*/ 159 w 591"/>
              <a:gd name="T9" fmla="*/ 56 h 127"/>
              <a:gd name="T10" fmla="*/ 425 w 591"/>
              <a:gd name="T11" fmla="*/ 21 h 127"/>
              <a:gd name="T12" fmla="*/ 582 w 591"/>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591" h="127">
                <a:moveTo>
                  <a:pt x="582" y="0"/>
                </a:moveTo>
                <a:lnTo>
                  <a:pt x="591" y="50"/>
                </a:lnTo>
                <a:lnTo>
                  <a:pt x="6" y="127"/>
                </a:lnTo>
                <a:lnTo>
                  <a:pt x="0" y="77"/>
                </a:lnTo>
                <a:lnTo>
                  <a:pt x="159" y="56"/>
                </a:lnTo>
                <a:lnTo>
                  <a:pt x="425" y="21"/>
                </a:lnTo>
                <a:lnTo>
                  <a:pt x="582"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5" name="Freeform 90"/>
          <p:cNvSpPr>
            <a:spLocks/>
          </p:cNvSpPr>
          <p:nvPr/>
        </p:nvSpPr>
        <p:spPr bwMode="auto">
          <a:xfrm>
            <a:off x="4052093" y="2222305"/>
            <a:ext cx="46038" cy="42863"/>
          </a:xfrm>
          <a:custGeom>
            <a:avLst/>
            <a:gdLst>
              <a:gd name="T0" fmla="*/ 13 w 29"/>
              <a:gd name="T1" fmla="*/ 0 h 27"/>
              <a:gd name="T2" fmla="*/ 18 w 29"/>
              <a:gd name="T3" fmla="*/ 0 h 27"/>
              <a:gd name="T4" fmla="*/ 22 w 29"/>
              <a:gd name="T5" fmla="*/ 1 h 27"/>
              <a:gd name="T6" fmla="*/ 25 w 29"/>
              <a:gd name="T7" fmla="*/ 4 h 27"/>
              <a:gd name="T8" fmla="*/ 27 w 29"/>
              <a:gd name="T9" fmla="*/ 8 h 27"/>
              <a:gd name="T10" fmla="*/ 29 w 29"/>
              <a:gd name="T11" fmla="*/ 12 h 27"/>
              <a:gd name="T12" fmla="*/ 29 w 29"/>
              <a:gd name="T13" fmla="*/ 16 h 27"/>
              <a:gd name="T14" fmla="*/ 27 w 29"/>
              <a:gd name="T15" fmla="*/ 19 h 27"/>
              <a:gd name="T16" fmla="*/ 25 w 29"/>
              <a:gd name="T17" fmla="*/ 23 h 27"/>
              <a:gd name="T18" fmla="*/ 21 w 29"/>
              <a:gd name="T19" fmla="*/ 26 h 27"/>
              <a:gd name="T20" fmla="*/ 17 w 29"/>
              <a:gd name="T21" fmla="*/ 27 h 27"/>
              <a:gd name="T22" fmla="*/ 12 w 29"/>
              <a:gd name="T23" fmla="*/ 27 h 27"/>
              <a:gd name="T24" fmla="*/ 8 w 29"/>
              <a:gd name="T25" fmla="*/ 26 h 27"/>
              <a:gd name="T26" fmla="*/ 4 w 29"/>
              <a:gd name="T27" fmla="*/ 23 h 27"/>
              <a:gd name="T28" fmla="*/ 1 w 29"/>
              <a:gd name="T29" fmla="*/ 19 h 27"/>
              <a:gd name="T30" fmla="*/ 0 w 29"/>
              <a:gd name="T31" fmla="*/ 16 h 27"/>
              <a:gd name="T32" fmla="*/ 1 w 29"/>
              <a:gd name="T33" fmla="*/ 10 h 27"/>
              <a:gd name="T34" fmla="*/ 2 w 29"/>
              <a:gd name="T35" fmla="*/ 6 h 27"/>
              <a:gd name="T36" fmla="*/ 5 w 29"/>
              <a:gd name="T37" fmla="*/ 4 h 27"/>
              <a:gd name="T38" fmla="*/ 9 w 29"/>
              <a:gd name="T39" fmla="*/ 1 h 27"/>
              <a:gd name="T40" fmla="*/ 13 w 29"/>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7">
                <a:moveTo>
                  <a:pt x="13" y="0"/>
                </a:moveTo>
                <a:lnTo>
                  <a:pt x="18" y="0"/>
                </a:lnTo>
                <a:lnTo>
                  <a:pt x="22" y="1"/>
                </a:lnTo>
                <a:lnTo>
                  <a:pt x="25" y="4"/>
                </a:lnTo>
                <a:lnTo>
                  <a:pt x="27" y="8"/>
                </a:lnTo>
                <a:lnTo>
                  <a:pt x="29" y="12"/>
                </a:lnTo>
                <a:lnTo>
                  <a:pt x="29" y="16"/>
                </a:lnTo>
                <a:lnTo>
                  <a:pt x="27" y="19"/>
                </a:lnTo>
                <a:lnTo>
                  <a:pt x="25" y="23"/>
                </a:lnTo>
                <a:lnTo>
                  <a:pt x="21" y="26"/>
                </a:lnTo>
                <a:lnTo>
                  <a:pt x="17" y="27"/>
                </a:lnTo>
                <a:lnTo>
                  <a:pt x="12" y="27"/>
                </a:lnTo>
                <a:lnTo>
                  <a:pt x="8" y="26"/>
                </a:lnTo>
                <a:lnTo>
                  <a:pt x="4" y="23"/>
                </a:lnTo>
                <a:lnTo>
                  <a:pt x="1" y="19"/>
                </a:lnTo>
                <a:lnTo>
                  <a:pt x="0" y="16"/>
                </a:lnTo>
                <a:lnTo>
                  <a:pt x="1" y="10"/>
                </a:lnTo>
                <a:lnTo>
                  <a:pt x="2" y="6"/>
                </a:lnTo>
                <a:lnTo>
                  <a:pt x="5" y="4"/>
                </a:lnTo>
                <a:lnTo>
                  <a:pt x="9" y="1"/>
                </a:lnTo>
                <a:lnTo>
                  <a:pt x="13"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Freeform 91"/>
          <p:cNvSpPr>
            <a:spLocks/>
          </p:cNvSpPr>
          <p:nvPr/>
        </p:nvSpPr>
        <p:spPr bwMode="auto">
          <a:xfrm>
            <a:off x="4061618" y="2230243"/>
            <a:ext cx="26988" cy="26988"/>
          </a:xfrm>
          <a:custGeom>
            <a:avLst/>
            <a:gdLst>
              <a:gd name="T0" fmla="*/ 8 w 17"/>
              <a:gd name="T1" fmla="*/ 0 h 17"/>
              <a:gd name="T2" fmla="*/ 11 w 17"/>
              <a:gd name="T3" fmla="*/ 0 h 17"/>
              <a:gd name="T4" fmla="*/ 13 w 17"/>
              <a:gd name="T5" fmla="*/ 1 h 17"/>
              <a:gd name="T6" fmla="*/ 16 w 17"/>
              <a:gd name="T7" fmla="*/ 4 h 17"/>
              <a:gd name="T8" fmla="*/ 17 w 17"/>
              <a:gd name="T9" fmla="*/ 7 h 17"/>
              <a:gd name="T10" fmla="*/ 17 w 17"/>
              <a:gd name="T11" fmla="*/ 11 h 17"/>
              <a:gd name="T12" fmla="*/ 16 w 17"/>
              <a:gd name="T13" fmla="*/ 13 h 17"/>
              <a:gd name="T14" fmla="*/ 13 w 17"/>
              <a:gd name="T15" fmla="*/ 16 h 17"/>
              <a:gd name="T16" fmla="*/ 9 w 17"/>
              <a:gd name="T17" fmla="*/ 17 h 17"/>
              <a:gd name="T18" fmla="*/ 7 w 17"/>
              <a:gd name="T19" fmla="*/ 16 h 17"/>
              <a:gd name="T20" fmla="*/ 3 w 17"/>
              <a:gd name="T21" fmla="*/ 14 h 17"/>
              <a:gd name="T22" fmla="*/ 2 w 17"/>
              <a:gd name="T23" fmla="*/ 13 h 17"/>
              <a:gd name="T24" fmla="*/ 0 w 17"/>
              <a:gd name="T25" fmla="*/ 9 h 17"/>
              <a:gd name="T26" fmla="*/ 0 w 17"/>
              <a:gd name="T27" fmla="*/ 7 h 17"/>
              <a:gd name="T28" fmla="*/ 2 w 17"/>
              <a:gd name="T29" fmla="*/ 3 h 17"/>
              <a:gd name="T30" fmla="*/ 4 w 17"/>
              <a:gd name="T31" fmla="*/ 1 h 17"/>
              <a:gd name="T32" fmla="*/ 8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8" y="0"/>
                </a:moveTo>
                <a:lnTo>
                  <a:pt x="11" y="0"/>
                </a:lnTo>
                <a:lnTo>
                  <a:pt x="13" y="1"/>
                </a:lnTo>
                <a:lnTo>
                  <a:pt x="16" y="4"/>
                </a:lnTo>
                <a:lnTo>
                  <a:pt x="17" y="7"/>
                </a:lnTo>
                <a:lnTo>
                  <a:pt x="17" y="11"/>
                </a:lnTo>
                <a:lnTo>
                  <a:pt x="16" y="13"/>
                </a:lnTo>
                <a:lnTo>
                  <a:pt x="13" y="16"/>
                </a:lnTo>
                <a:lnTo>
                  <a:pt x="9" y="17"/>
                </a:lnTo>
                <a:lnTo>
                  <a:pt x="7" y="16"/>
                </a:lnTo>
                <a:lnTo>
                  <a:pt x="3" y="14"/>
                </a:lnTo>
                <a:lnTo>
                  <a:pt x="2" y="13"/>
                </a:lnTo>
                <a:lnTo>
                  <a:pt x="0" y="9"/>
                </a:lnTo>
                <a:lnTo>
                  <a:pt x="0" y="7"/>
                </a:lnTo>
                <a:lnTo>
                  <a:pt x="2" y="3"/>
                </a:lnTo>
                <a:lnTo>
                  <a:pt x="4" y="1"/>
                </a:lnTo>
                <a:lnTo>
                  <a:pt x="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Freeform 92"/>
          <p:cNvSpPr>
            <a:spLocks/>
          </p:cNvSpPr>
          <p:nvPr/>
        </p:nvSpPr>
        <p:spPr bwMode="auto">
          <a:xfrm>
            <a:off x="4529931" y="2157218"/>
            <a:ext cx="46038" cy="44450"/>
          </a:xfrm>
          <a:custGeom>
            <a:avLst/>
            <a:gdLst>
              <a:gd name="T0" fmla="*/ 13 w 29"/>
              <a:gd name="T1" fmla="*/ 0 h 28"/>
              <a:gd name="T2" fmla="*/ 17 w 29"/>
              <a:gd name="T3" fmla="*/ 0 h 28"/>
              <a:gd name="T4" fmla="*/ 22 w 29"/>
              <a:gd name="T5" fmla="*/ 2 h 28"/>
              <a:gd name="T6" fmla="*/ 25 w 29"/>
              <a:gd name="T7" fmla="*/ 4 h 28"/>
              <a:gd name="T8" fmla="*/ 27 w 29"/>
              <a:gd name="T9" fmla="*/ 8 h 28"/>
              <a:gd name="T10" fmla="*/ 29 w 29"/>
              <a:gd name="T11" fmla="*/ 12 h 28"/>
              <a:gd name="T12" fmla="*/ 29 w 29"/>
              <a:gd name="T13" fmla="*/ 16 h 28"/>
              <a:gd name="T14" fmla="*/ 27 w 29"/>
              <a:gd name="T15" fmla="*/ 20 h 28"/>
              <a:gd name="T16" fmla="*/ 25 w 29"/>
              <a:gd name="T17" fmla="*/ 24 h 28"/>
              <a:gd name="T18" fmla="*/ 21 w 29"/>
              <a:gd name="T19" fmla="*/ 26 h 28"/>
              <a:gd name="T20" fmla="*/ 17 w 29"/>
              <a:gd name="T21" fmla="*/ 28 h 28"/>
              <a:gd name="T22" fmla="*/ 12 w 29"/>
              <a:gd name="T23" fmla="*/ 28 h 28"/>
              <a:gd name="T24" fmla="*/ 8 w 29"/>
              <a:gd name="T25" fmla="*/ 26 h 28"/>
              <a:gd name="T26" fmla="*/ 4 w 29"/>
              <a:gd name="T27" fmla="*/ 24 h 28"/>
              <a:gd name="T28" fmla="*/ 1 w 29"/>
              <a:gd name="T29" fmla="*/ 20 h 28"/>
              <a:gd name="T30" fmla="*/ 0 w 29"/>
              <a:gd name="T31" fmla="*/ 16 h 28"/>
              <a:gd name="T32" fmla="*/ 0 w 29"/>
              <a:gd name="T33" fmla="*/ 12 h 28"/>
              <a:gd name="T34" fmla="*/ 2 w 29"/>
              <a:gd name="T35" fmla="*/ 8 h 28"/>
              <a:gd name="T36" fmla="*/ 5 w 29"/>
              <a:gd name="T37" fmla="*/ 4 h 28"/>
              <a:gd name="T38" fmla="*/ 8 w 29"/>
              <a:gd name="T39" fmla="*/ 2 h 28"/>
              <a:gd name="T40" fmla="*/ 13 w 29"/>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13" y="0"/>
                </a:moveTo>
                <a:lnTo>
                  <a:pt x="17" y="0"/>
                </a:lnTo>
                <a:lnTo>
                  <a:pt x="22" y="2"/>
                </a:lnTo>
                <a:lnTo>
                  <a:pt x="25" y="4"/>
                </a:lnTo>
                <a:lnTo>
                  <a:pt x="27" y="8"/>
                </a:lnTo>
                <a:lnTo>
                  <a:pt x="29" y="12"/>
                </a:lnTo>
                <a:lnTo>
                  <a:pt x="29" y="16"/>
                </a:lnTo>
                <a:lnTo>
                  <a:pt x="27" y="20"/>
                </a:lnTo>
                <a:lnTo>
                  <a:pt x="25" y="24"/>
                </a:lnTo>
                <a:lnTo>
                  <a:pt x="21" y="26"/>
                </a:lnTo>
                <a:lnTo>
                  <a:pt x="17" y="28"/>
                </a:lnTo>
                <a:lnTo>
                  <a:pt x="12" y="28"/>
                </a:lnTo>
                <a:lnTo>
                  <a:pt x="8" y="26"/>
                </a:lnTo>
                <a:lnTo>
                  <a:pt x="4" y="24"/>
                </a:lnTo>
                <a:lnTo>
                  <a:pt x="1" y="20"/>
                </a:lnTo>
                <a:lnTo>
                  <a:pt x="0" y="16"/>
                </a:lnTo>
                <a:lnTo>
                  <a:pt x="0" y="12"/>
                </a:lnTo>
                <a:lnTo>
                  <a:pt x="2" y="8"/>
                </a:lnTo>
                <a:lnTo>
                  <a:pt x="5" y="4"/>
                </a:lnTo>
                <a:lnTo>
                  <a:pt x="8" y="2"/>
                </a:lnTo>
                <a:lnTo>
                  <a:pt x="13"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Freeform 93"/>
          <p:cNvSpPr>
            <a:spLocks/>
          </p:cNvSpPr>
          <p:nvPr/>
        </p:nvSpPr>
        <p:spPr bwMode="auto">
          <a:xfrm>
            <a:off x="4539456" y="2165155"/>
            <a:ext cx="26988" cy="26988"/>
          </a:xfrm>
          <a:custGeom>
            <a:avLst/>
            <a:gdLst>
              <a:gd name="T0" fmla="*/ 7 w 17"/>
              <a:gd name="T1" fmla="*/ 0 h 17"/>
              <a:gd name="T2" fmla="*/ 11 w 17"/>
              <a:gd name="T3" fmla="*/ 0 h 17"/>
              <a:gd name="T4" fmla="*/ 13 w 17"/>
              <a:gd name="T5" fmla="*/ 2 h 17"/>
              <a:gd name="T6" fmla="*/ 16 w 17"/>
              <a:gd name="T7" fmla="*/ 4 h 17"/>
              <a:gd name="T8" fmla="*/ 17 w 17"/>
              <a:gd name="T9" fmla="*/ 8 h 17"/>
              <a:gd name="T10" fmla="*/ 17 w 17"/>
              <a:gd name="T11" fmla="*/ 11 h 17"/>
              <a:gd name="T12" fmla="*/ 15 w 17"/>
              <a:gd name="T13" fmla="*/ 14 h 17"/>
              <a:gd name="T14" fmla="*/ 13 w 17"/>
              <a:gd name="T15" fmla="*/ 16 h 17"/>
              <a:gd name="T16" fmla="*/ 10 w 17"/>
              <a:gd name="T17" fmla="*/ 17 h 17"/>
              <a:gd name="T18" fmla="*/ 6 w 17"/>
              <a:gd name="T19" fmla="*/ 17 h 17"/>
              <a:gd name="T20" fmla="*/ 3 w 17"/>
              <a:gd name="T21" fmla="*/ 16 h 17"/>
              <a:gd name="T22" fmla="*/ 0 w 17"/>
              <a:gd name="T23" fmla="*/ 14 h 17"/>
              <a:gd name="T24" fmla="*/ 0 w 17"/>
              <a:gd name="T25" fmla="*/ 10 h 17"/>
              <a:gd name="T26" fmla="*/ 0 w 17"/>
              <a:gd name="T27" fmla="*/ 7 h 17"/>
              <a:gd name="T28" fmla="*/ 2 w 17"/>
              <a:gd name="T29" fmla="*/ 4 h 17"/>
              <a:gd name="T30" fmla="*/ 4 w 17"/>
              <a:gd name="T31" fmla="*/ 2 h 17"/>
              <a:gd name="T32" fmla="*/ 7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7" y="0"/>
                </a:moveTo>
                <a:lnTo>
                  <a:pt x="11" y="0"/>
                </a:lnTo>
                <a:lnTo>
                  <a:pt x="13" y="2"/>
                </a:lnTo>
                <a:lnTo>
                  <a:pt x="16" y="4"/>
                </a:lnTo>
                <a:lnTo>
                  <a:pt x="17" y="8"/>
                </a:lnTo>
                <a:lnTo>
                  <a:pt x="17" y="11"/>
                </a:lnTo>
                <a:lnTo>
                  <a:pt x="15" y="14"/>
                </a:lnTo>
                <a:lnTo>
                  <a:pt x="13" y="16"/>
                </a:lnTo>
                <a:lnTo>
                  <a:pt x="10" y="17"/>
                </a:lnTo>
                <a:lnTo>
                  <a:pt x="6" y="17"/>
                </a:lnTo>
                <a:lnTo>
                  <a:pt x="3" y="16"/>
                </a:lnTo>
                <a:lnTo>
                  <a:pt x="0" y="14"/>
                </a:lnTo>
                <a:lnTo>
                  <a:pt x="0" y="10"/>
                </a:lnTo>
                <a:lnTo>
                  <a:pt x="0" y="7"/>
                </a:lnTo>
                <a:lnTo>
                  <a:pt x="2" y="4"/>
                </a:lnTo>
                <a:lnTo>
                  <a:pt x="4" y="2"/>
                </a:ln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Freeform 94"/>
          <p:cNvSpPr>
            <a:spLocks/>
          </p:cNvSpPr>
          <p:nvPr/>
        </p:nvSpPr>
        <p:spPr bwMode="auto">
          <a:xfrm>
            <a:off x="4061618" y="2168330"/>
            <a:ext cx="542925" cy="531813"/>
          </a:xfrm>
          <a:custGeom>
            <a:avLst/>
            <a:gdLst>
              <a:gd name="T0" fmla="*/ 313 w 342"/>
              <a:gd name="T1" fmla="*/ 1 h 335"/>
              <a:gd name="T2" fmla="*/ 316 w 342"/>
              <a:gd name="T3" fmla="*/ 5 h 335"/>
              <a:gd name="T4" fmla="*/ 331 w 342"/>
              <a:gd name="T5" fmla="*/ 61 h 335"/>
              <a:gd name="T6" fmla="*/ 341 w 342"/>
              <a:gd name="T7" fmla="*/ 131 h 335"/>
              <a:gd name="T8" fmla="*/ 342 w 342"/>
              <a:gd name="T9" fmla="*/ 191 h 335"/>
              <a:gd name="T10" fmla="*/ 334 w 342"/>
              <a:gd name="T11" fmla="*/ 239 h 335"/>
              <a:gd name="T12" fmla="*/ 308 w 342"/>
              <a:gd name="T13" fmla="*/ 284 h 335"/>
              <a:gd name="T14" fmla="*/ 267 w 342"/>
              <a:gd name="T15" fmla="*/ 314 h 335"/>
              <a:gd name="T16" fmla="*/ 214 w 342"/>
              <a:gd name="T17" fmla="*/ 331 h 335"/>
              <a:gd name="T18" fmla="*/ 156 w 342"/>
              <a:gd name="T19" fmla="*/ 335 h 335"/>
              <a:gd name="T20" fmla="*/ 105 w 342"/>
              <a:gd name="T21" fmla="*/ 326 h 335"/>
              <a:gd name="T22" fmla="*/ 62 w 342"/>
              <a:gd name="T23" fmla="*/ 298 h 335"/>
              <a:gd name="T24" fmla="*/ 34 w 342"/>
              <a:gd name="T25" fmla="*/ 258 h 335"/>
              <a:gd name="T26" fmla="*/ 17 w 342"/>
              <a:gd name="T27" fmla="*/ 204 h 335"/>
              <a:gd name="T28" fmla="*/ 6 w 342"/>
              <a:gd name="T29" fmla="*/ 140 h 335"/>
              <a:gd name="T30" fmla="*/ 0 w 342"/>
              <a:gd name="T31" fmla="*/ 73 h 335"/>
              <a:gd name="T32" fmla="*/ 3 w 342"/>
              <a:gd name="T33" fmla="*/ 44 h 335"/>
              <a:gd name="T34" fmla="*/ 7 w 342"/>
              <a:gd name="T35" fmla="*/ 40 h 335"/>
              <a:gd name="T36" fmla="*/ 12 w 342"/>
              <a:gd name="T37" fmla="*/ 40 h 335"/>
              <a:gd name="T38" fmla="*/ 16 w 342"/>
              <a:gd name="T39" fmla="*/ 46 h 335"/>
              <a:gd name="T40" fmla="*/ 15 w 342"/>
              <a:gd name="T41" fmla="*/ 73 h 335"/>
              <a:gd name="T42" fmla="*/ 20 w 342"/>
              <a:gd name="T43" fmla="*/ 137 h 335"/>
              <a:gd name="T44" fmla="*/ 32 w 342"/>
              <a:gd name="T45" fmla="*/ 201 h 335"/>
              <a:gd name="T46" fmla="*/ 47 w 342"/>
              <a:gd name="T47" fmla="*/ 251 h 335"/>
              <a:gd name="T48" fmla="*/ 72 w 342"/>
              <a:gd name="T49" fmla="*/ 288 h 335"/>
              <a:gd name="T50" fmla="*/ 110 w 342"/>
              <a:gd name="T51" fmla="*/ 313 h 335"/>
              <a:gd name="T52" fmla="*/ 157 w 342"/>
              <a:gd name="T53" fmla="*/ 321 h 335"/>
              <a:gd name="T54" fmla="*/ 211 w 342"/>
              <a:gd name="T55" fmla="*/ 317 h 335"/>
              <a:gd name="T56" fmla="*/ 261 w 342"/>
              <a:gd name="T57" fmla="*/ 301 h 335"/>
              <a:gd name="T58" fmla="*/ 297 w 342"/>
              <a:gd name="T59" fmla="*/ 275 h 335"/>
              <a:gd name="T60" fmla="*/ 321 w 342"/>
              <a:gd name="T61" fmla="*/ 235 h 335"/>
              <a:gd name="T62" fmla="*/ 328 w 342"/>
              <a:gd name="T63" fmla="*/ 190 h 335"/>
              <a:gd name="T64" fmla="*/ 326 w 342"/>
              <a:gd name="T65" fmla="*/ 132 h 335"/>
              <a:gd name="T66" fmla="*/ 317 w 342"/>
              <a:gd name="T67" fmla="*/ 64 h 335"/>
              <a:gd name="T68" fmla="*/ 303 w 342"/>
              <a:gd name="T69" fmla="*/ 10 h 335"/>
              <a:gd name="T70" fmla="*/ 303 w 342"/>
              <a:gd name="T71" fmla="*/ 4 h 335"/>
              <a:gd name="T72" fmla="*/ 307 w 342"/>
              <a:gd name="T73" fmla="*/ 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335">
                <a:moveTo>
                  <a:pt x="311" y="0"/>
                </a:moveTo>
                <a:lnTo>
                  <a:pt x="313" y="1"/>
                </a:lnTo>
                <a:lnTo>
                  <a:pt x="314" y="2"/>
                </a:lnTo>
                <a:lnTo>
                  <a:pt x="316" y="5"/>
                </a:lnTo>
                <a:lnTo>
                  <a:pt x="324" y="30"/>
                </a:lnTo>
                <a:lnTo>
                  <a:pt x="331" y="61"/>
                </a:lnTo>
                <a:lnTo>
                  <a:pt x="337" y="95"/>
                </a:lnTo>
                <a:lnTo>
                  <a:pt x="341" y="131"/>
                </a:lnTo>
                <a:lnTo>
                  <a:pt x="342" y="162"/>
                </a:lnTo>
                <a:lnTo>
                  <a:pt x="342" y="191"/>
                </a:lnTo>
                <a:lnTo>
                  <a:pt x="339" y="217"/>
                </a:lnTo>
                <a:lnTo>
                  <a:pt x="334" y="239"/>
                </a:lnTo>
                <a:lnTo>
                  <a:pt x="324" y="263"/>
                </a:lnTo>
                <a:lnTo>
                  <a:pt x="308" y="284"/>
                </a:lnTo>
                <a:lnTo>
                  <a:pt x="290" y="301"/>
                </a:lnTo>
                <a:lnTo>
                  <a:pt x="267" y="314"/>
                </a:lnTo>
                <a:lnTo>
                  <a:pt x="242" y="323"/>
                </a:lnTo>
                <a:lnTo>
                  <a:pt x="214" y="331"/>
                </a:lnTo>
                <a:lnTo>
                  <a:pt x="185" y="334"/>
                </a:lnTo>
                <a:lnTo>
                  <a:pt x="156" y="335"/>
                </a:lnTo>
                <a:lnTo>
                  <a:pt x="129" y="332"/>
                </a:lnTo>
                <a:lnTo>
                  <a:pt x="105" y="326"/>
                </a:lnTo>
                <a:lnTo>
                  <a:pt x="81" y="314"/>
                </a:lnTo>
                <a:lnTo>
                  <a:pt x="62" y="298"/>
                </a:lnTo>
                <a:lnTo>
                  <a:pt x="45" y="277"/>
                </a:lnTo>
                <a:lnTo>
                  <a:pt x="34" y="258"/>
                </a:lnTo>
                <a:lnTo>
                  <a:pt x="25" y="233"/>
                </a:lnTo>
                <a:lnTo>
                  <a:pt x="17" y="204"/>
                </a:lnTo>
                <a:lnTo>
                  <a:pt x="11" y="175"/>
                </a:lnTo>
                <a:lnTo>
                  <a:pt x="6" y="140"/>
                </a:lnTo>
                <a:lnTo>
                  <a:pt x="2" y="105"/>
                </a:lnTo>
                <a:lnTo>
                  <a:pt x="0" y="73"/>
                </a:lnTo>
                <a:lnTo>
                  <a:pt x="2" y="47"/>
                </a:lnTo>
                <a:lnTo>
                  <a:pt x="3" y="44"/>
                </a:lnTo>
                <a:lnTo>
                  <a:pt x="4" y="42"/>
                </a:lnTo>
                <a:lnTo>
                  <a:pt x="7" y="40"/>
                </a:lnTo>
                <a:lnTo>
                  <a:pt x="9" y="40"/>
                </a:lnTo>
                <a:lnTo>
                  <a:pt x="12" y="40"/>
                </a:lnTo>
                <a:lnTo>
                  <a:pt x="15" y="43"/>
                </a:lnTo>
                <a:lnTo>
                  <a:pt x="16" y="46"/>
                </a:lnTo>
                <a:lnTo>
                  <a:pt x="16" y="48"/>
                </a:lnTo>
                <a:lnTo>
                  <a:pt x="15" y="73"/>
                </a:lnTo>
                <a:lnTo>
                  <a:pt x="16" y="105"/>
                </a:lnTo>
                <a:lnTo>
                  <a:pt x="20" y="137"/>
                </a:lnTo>
                <a:lnTo>
                  <a:pt x="25" y="173"/>
                </a:lnTo>
                <a:lnTo>
                  <a:pt x="32" y="201"/>
                </a:lnTo>
                <a:lnTo>
                  <a:pt x="40" y="228"/>
                </a:lnTo>
                <a:lnTo>
                  <a:pt x="47" y="251"/>
                </a:lnTo>
                <a:lnTo>
                  <a:pt x="58" y="269"/>
                </a:lnTo>
                <a:lnTo>
                  <a:pt x="72" y="288"/>
                </a:lnTo>
                <a:lnTo>
                  <a:pt x="89" y="302"/>
                </a:lnTo>
                <a:lnTo>
                  <a:pt x="110" y="313"/>
                </a:lnTo>
                <a:lnTo>
                  <a:pt x="133" y="318"/>
                </a:lnTo>
                <a:lnTo>
                  <a:pt x="157" y="321"/>
                </a:lnTo>
                <a:lnTo>
                  <a:pt x="184" y="321"/>
                </a:lnTo>
                <a:lnTo>
                  <a:pt x="211" y="317"/>
                </a:lnTo>
                <a:lnTo>
                  <a:pt x="237" y="310"/>
                </a:lnTo>
                <a:lnTo>
                  <a:pt x="261" y="301"/>
                </a:lnTo>
                <a:lnTo>
                  <a:pt x="280" y="289"/>
                </a:lnTo>
                <a:lnTo>
                  <a:pt x="297" y="275"/>
                </a:lnTo>
                <a:lnTo>
                  <a:pt x="312" y="256"/>
                </a:lnTo>
                <a:lnTo>
                  <a:pt x="321" y="235"/>
                </a:lnTo>
                <a:lnTo>
                  <a:pt x="325" y="214"/>
                </a:lnTo>
                <a:lnTo>
                  <a:pt x="328" y="190"/>
                </a:lnTo>
                <a:lnTo>
                  <a:pt x="328" y="162"/>
                </a:lnTo>
                <a:lnTo>
                  <a:pt x="326" y="132"/>
                </a:lnTo>
                <a:lnTo>
                  <a:pt x="322" y="98"/>
                </a:lnTo>
                <a:lnTo>
                  <a:pt x="317" y="64"/>
                </a:lnTo>
                <a:lnTo>
                  <a:pt x="311" y="34"/>
                </a:lnTo>
                <a:lnTo>
                  <a:pt x="303" y="10"/>
                </a:lnTo>
                <a:lnTo>
                  <a:pt x="303" y="6"/>
                </a:lnTo>
                <a:lnTo>
                  <a:pt x="303" y="4"/>
                </a:lnTo>
                <a:lnTo>
                  <a:pt x="304" y="2"/>
                </a:lnTo>
                <a:lnTo>
                  <a:pt x="307" y="1"/>
                </a:lnTo>
                <a:lnTo>
                  <a:pt x="311"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Freeform 95"/>
          <p:cNvSpPr>
            <a:spLocks/>
          </p:cNvSpPr>
          <p:nvPr/>
        </p:nvSpPr>
        <p:spPr bwMode="auto">
          <a:xfrm>
            <a:off x="4072731" y="2169918"/>
            <a:ext cx="520700" cy="517525"/>
          </a:xfrm>
          <a:custGeom>
            <a:avLst/>
            <a:gdLst>
              <a:gd name="T0" fmla="*/ 301 w 328"/>
              <a:gd name="T1" fmla="*/ 4 h 326"/>
              <a:gd name="T2" fmla="*/ 305 w 328"/>
              <a:gd name="T3" fmla="*/ 14 h 326"/>
              <a:gd name="T4" fmla="*/ 309 w 328"/>
              <a:gd name="T5" fmla="*/ 29 h 326"/>
              <a:gd name="T6" fmla="*/ 317 w 328"/>
              <a:gd name="T7" fmla="*/ 60 h 326"/>
              <a:gd name="T8" fmla="*/ 324 w 328"/>
              <a:gd name="T9" fmla="*/ 122 h 326"/>
              <a:gd name="T10" fmla="*/ 328 w 328"/>
              <a:gd name="T11" fmla="*/ 193 h 326"/>
              <a:gd name="T12" fmla="*/ 319 w 328"/>
              <a:gd name="T13" fmla="*/ 240 h 326"/>
              <a:gd name="T14" fmla="*/ 289 w 328"/>
              <a:gd name="T15" fmla="*/ 285 h 326"/>
              <a:gd name="T16" fmla="*/ 237 w 328"/>
              <a:gd name="T17" fmla="*/ 316 h 326"/>
              <a:gd name="T18" fmla="*/ 174 w 328"/>
              <a:gd name="T19" fmla="*/ 326 h 326"/>
              <a:gd name="T20" fmla="*/ 116 w 328"/>
              <a:gd name="T21" fmla="*/ 322 h 326"/>
              <a:gd name="T22" fmla="*/ 107 w 328"/>
              <a:gd name="T23" fmla="*/ 320 h 326"/>
              <a:gd name="T24" fmla="*/ 72 w 328"/>
              <a:gd name="T25" fmla="*/ 301 h 326"/>
              <a:gd name="T26" fmla="*/ 42 w 328"/>
              <a:gd name="T27" fmla="*/ 265 h 326"/>
              <a:gd name="T28" fmla="*/ 25 w 328"/>
              <a:gd name="T29" fmla="*/ 227 h 326"/>
              <a:gd name="T30" fmla="*/ 19 w 328"/>
              <a:gd name="T31" fmla="*/ 208 h 326"/>
              <a:gd name="T32" fmla="*/ 9 w 328"/>
              <a:gd name="T33" fmla="*/ 157 h 326"/>
              <a:gd name="T34" fmla="*/ 2 w 328"/>
              <a:gd name="T35" fmla="*/ 102 h 326"/>
              <a:gd name="T36" fmla="*/ 0 w 328"/>
              <a:gd name="T37" fmla="*/ 69 h 326"/>
              <a:gd name="T38" fmla="*/ 0 w 328"/>
              <a:gd name="T39" fmla="*/ 60 h 326"/>
              <a:gd name="T40" fmla="*/ 1 w 328"/>
              <a:gd name="T41" fmla="*/ 47 h 326"/>
              <a:gd name="T42" fmla="*/ 2 w 328"/>
              <a:gd name="T43" fmla="*/ 41 h 326"/>
              <a:gd name="T44" fmla="*/ 5 w 328"/>
              <a:gd name="T45" fmla="*/ 39 h 326"/>
              <a:gd name="T46" fmla="*/ 9 w 328"/>
              <a:gd name="T47" fmla="*/ 45 h 326"/>
              <a:gd name="T48" fmla="*/ 9 w 328"/>
              <a:gd name="T49" fmla="*/ 51 h 326"/>
              <a:gd name="T50" fmla="*/ 8 w 328"/>
              <a:gd name="T51" fmla="*/ 69 h 326"/>
              <a:gd name="T52" fmla="*/ 13 w 328"/>
              <a:gd name="T53" fmla="*/ 135 h 326"/>
              <a:gd name="T54" fmla="*/ 25 w 328"/>
              <a:gd name="T55" fmla="*/ 200 h 326"/>
              <a:gd name="T56" fmla="*/ 40 w 328"/>
              <a:gd name="T57" fmla="*/ 250 h 326"/>
              <a:gd name="T58" fmla="*/ 65 w 328"/>
              <a:gd name="T59" fmla="*/ 287 h 326"/>
              <a:gd name="T60" fmla="*/ 103 w 328"/>
              <a:gd name="T61" fmla="*/ 312 h 326"/>
              <a:gd name="T62" fmla="*/ 150 w 328"/>
              <a:gd name="T63" fmla="*/ 320 h 326"/>
              <a:gd name="T64" fmla="*/ 204 w 328"/>
              <a:gd name="T65" fmla="*/ 316 h 326"/>
              <a:gd name="T66" fmla="*/ 254 w 328"/>
              <a:gd name="T67" fmla="*/ 300 h 326"/>
              <a:gd name="T68" fmla="*/ 290 w 328"/>
              <a:gd name="T69" fmla="*/ 274 h 326"/>
              <a:gd name="T70" fmla="*/ 314 w 328"/>
              <a:gd name="T71" fmla="*/ 234 h 326"/>
              <a:gd name="T72" fmla="*/ 321 w 328"/>
              <a:gd name="T73" fmla="*/ 189 h 326"/>
              <a:gd name="T74" fmla="*/ 319 w 328"/>
              <a:gd name="T75" fmla="*/ 131 h 326"/>
              <a:gd name="T76" fmla="*/ 309 w 328"/>
              <a:gd name="T77" fmla="*/ 60 h 326"/>
              <a:gd name="T78" fmla="*/ 300 w 328"/>
              <a:gd name="T79" fmla="*/ 20 h 326"/>
              <a:gd name="T80" fmla="*/ 296 w 328"/>
              <a:gd name="T81" fmla="*/ 9 h 326"/>
              <a:gd name="T82" fmla="*/ 296 w 328"/>
              <a:gd name="T83" fmla="*/ 3 h 326"/>
              <a:gd name="T84" fmla="*/ 300 w 328"/>
              <a:gd name="T8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 h="326">
                <a:moveTo>
                  <a:pt x="301" y="0"/>
                </a:moveTo>
                <a:lnTo>
                  <a:pt x="301" y="4"/>
                </a:lnTo>
                <a:lnTo>
                  <a:pt x="304" y="8"/>
                </a:lnTo>
                <a:lnTo>
                  <a:pt x="305" y="14"/>
                </a:lnTo>
                <a:lnTo>
                  <a:pt x="306" y="20"/>
                </a:lnTo>
                <a:lnTo>
                  <a:pt x="309" y="29"/>
                </a:lnTo>
                <a:lnTo>
                  <a:pt x="313" y="41"/>
                </a:lnTo>
                <a:lnTo>
                  <a:pt x="317" y="60"/>
                </a:lnTo>
                <a:lnTo>
                  <a:pt x="321" y="84"/>
                </a:lnTo>
                <a:lnTo>
                  <a:pt x="324" y="122"/>
                </a:lnTo>
                <a:lnTo>
                  <a:pt x="328" y="165"/>
                </a:lnTo>
                <a:lnTo>
                  <a:pt x="328" y="193"/>
                </a:lnTo>
                <a:lnTo>
                  <a:pt x="326" y="217"/>
                </a:lnTo>
                <a:lnTo>
                  <a:pt x="319" y="240"/>
                </a:lnTo>
                <a:lnTo>
                  <a:pt x="307" y="265"/>
                </a:lnTo>
                <a:lnTo>
                  <a:pt x="289" y="285"/>
                </a:lnTo>
                <a:lnTo>
                  <a:pt x="266" y="302"/>
                </a:lnTo>
                <a:lnTo>
                  <a:pt x="237" y="316"/>
                </a:lnTo>
                <a:lnTo>
                  <a:pt x="203" y="323"/>
                </a:lnTo>
                <a:lnTo>
                  <a:pt x="174" y="326"/>
                </a:lnTo>
                <a:lnTo>
                  <a:pt x="144" y="326"/>
                </a:lnTo>
                <a:lnTo>
                  <a:pt x="116" y="322"/>
                </a:lnTo>
                <a:lnTo>
                  <a:pt x="116" y="322"/>
                </a:lnTo>
                <a:lnTo>
                  <a:pt x="107" y="320"/>
                </a:lnTo>
                <a:lnTo>
                  <a:pt x="89" y="313"/>
                </a:lnTo>
                <a:lnTo>
                  <a:pt x="72" y="301"/>
                </a:lnTo>
                <a:lnTo>
                  <a:pt x="55" y="285"/>
                </a:lnTo>
                <a:lnTo>
                  <a:pt x="42" y="265"/>
                </a:lnTo>
                <a:lnTo>
                  <a:pt x="30" y="242"/>
                </a:lnTo>
                <a:lnTo>
                  <a:pt x="25" y="227"/>
                </a:lnTo>
                <a:lnTo>
                  <a:pt x="19" y="208"/>
                </a:lnTo>
                <a:lnTo>
                  <a:pt x="19" y="208"/>
                </a:lnTo>
                <a:lnTo>
                  <a:pt x="14" y="182"/>
                </a:lnTo>
                <a:lnTo>
                  <a:pt x="9" y="157"/>
                </a:lnTo>
                <a:lnTo>
                  <a:pt x="5" y="132"/>
                </a:lnTo>
                <a:lnTo>
                  <a:pt x="2" y="102"/>
                </a:lnTo>
                <a:lnTo>
                  <a:pt x="1" y="84"/>
                </a:lnTo>
                <a:lnTo>
                  <a:pt x="0" y="69"/>
                </a:lnTo>
                <a:lnTo>
                  <a:pt x="0" y="64"/>
                </a:lnTo>
                <a:lnTo>
                  <a:pt x="0" y="60"/>
                </a:lnTo>
                <a:lnTo>
                  <a:pt x="0" y="55"/>
                </a:lnTo>
                <a:lnTo>
                  <a:pt x="1" y="47"/>
                </a:lnTo>
                <a:lnTo>
                  <a:pt x="1" y="43"/>
                </a:lnTo>
                <a:lnTo>
                  <a:pt x="2" y="41"/>
                </a:lnTo>
                <a:lnTo>
                  <a:pt x="2" y="39"/>
                </a:lnTo>
                <a:lnTo>
                  <a:pt x="5" y="39"/>
                </a:lnTo>
                <a:lnTo>
                  <a:pt x="8" y="42"/>
                </a:lnTo>
                <a:lnTo>
                  <a:pt x="9" y="45"/>
                </a:lnTo>
                <a:lnTo>
                  <a:pt x="9" y="47"/>
                </a:lnTo>
                <a:lnTo>
                  <a:pt x="9" y="51"/>
                </a:lnTo>
                <a:lnTo>
                  <a:pt x="8" y="59"/>
                </a:lnTo>
                <a:lnTo>
                  <a:pt x="8" y="69"/>
                </a:lnTo>
                <a:lnTo>
                  <a:pt x="9" y="101"/>
                </a:lnTo>
                <a:lnTo>
                  <a:pt x="13" y="135"/>
                </a:lnTo>
                <a:lnTo>
                  <a:pt x="18" y="172"/>
                </a:lnTo>
                <a:lnTo>
                  <a:pt x="25" y="200"/>
                </a:lnTo>
                <a:lnTo>
                  <a:pt x="33" y="227"/>
                </a:lnTo>
                <a:lnTo>
                  <a:pt x="40" y="250"/>
                </a:lnTo>
                <a:lnTo>
                  <a:pt x="51" y="268"/>
                </a:lnTo>
                <a:lnTo>
                  <a:pt x="65" y="287"/>
                </a:lnTo>
                <a:lnTo>
                  <a:pt x="82" y="301"/>
                </a:lnTo>
                <a:lnTo>
                  <a:pt x="103" y="312"/>
                </a:lnTo>
                <a:lnTo>
                  <a:pt x="126" y="317"/>
                </a:lnTo>
                <a:lnTo>
                  <a:pt x="150" y="320"/>
                </a:lnTo>
                <a:lnTo>
                  <a:pt x="177" y="320"/>
                </a:lnTo>
                <a:lnTo>
                  <a:pt x="204" y="316"/>
                </a:lnTo>
                <a:lnTo>
                  <a:pt x="230" y="309"/>
                </a:lnTo>
                <a:lnTo>
                  <a:pt x="254" y="300"/>
                </a:lnTo>
                <a:lnTo>
                  <a:pt x="273" y="288"/>
                </a:lnTo>
                <a:lnTo>
                  <a:pt x="290" y="274"/>
                </a:lnTo>
                <a:lnTo>
                  <a:pt x="305" y="255"/>
                </a:lnTo>
                <a:lnTo>
                  <a:pt x="314" y="234"/>
                </a:lnTo>
                <a:lnTo>
                  <a:pt x="318" y="213"/>
                </a:lnTo>
                <a:lnTo>
                  <a:pt x="321" y="189"/>
                </a:lnTo>
                <a:lnTo>
                  <a:pt x="321" y="161"/>
                </a:lnTo>
                <a:lnTo>
                  <a:pt x="319" y="131"/>
                </a:lnTo>
                <a:lnTo>
                  <a:pt x="315" y="96"/>
                </a:lnTo>
                <a:lnTo>
                  <a:pt x="309" y="60"/>
                </a:lnTo>
                <a:lnTo>
                  <a:pt x="302" y="30"/>
                </a:lnTo>
                <a:lnTo>
                  <a:pt x="300" y="20"/>
                </a:lnTo>
                <a:lnTo>
                  <a:pt x="297" y="13"/>
                </a:lnTo>
                <a:lnTo>
                  <a:pt x="296" y="9"/>
                </a:lnTo>
                <a:lnTo>
                  <a:pt x="296" y="5"/>
                </a:lnTo>
                <a:lnTo>
                  <a:pt x="296" y="3"/>
                </a:lnTo>
                <a:lnTo>
                  <a:pt x="297" y="1"/>
                </a:lnTo>
                <a:lnTo>
                  <a:pt x="300" y="0"/>
                </a:lnTo>
                <a:lnTo>
                  <a:pt x="301" y="0"/>
                </a:lnTo>
                <a:close/>
              </a:path>
            </a:pathLst>
          </a:custGeom>
          <a:solidFill>
            <a:srgbClr val="C3D2D3"/>
          </a:solidFill>
          <a:ln w="0">
            <a:solidFill>
              <a:srgbClr val="C3D2D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Freeform 96"/>
          <p:cNvSpPr>
            <a:spLocks/>
          </p:cNvSpPr>
          <p:nvPr/>
        </p:nvSpPr>
        <p:spPr bwMode="auto">
          <a:xfrm>
            <a:off x="3604418" y="2331843"/>
            <a:ext cx="987425" cy="1082675"/>
          </a:xfrm>
          <a:custGeom>
            <a:avLst/>
            <a:gdLst>
              <a:gd name="T0" fmla="*/ 474 w 622"/>
              <a:gd name="T1" fmla="*/ 0 h 682"/>
              <a:gd name="T2" fmla="*/ 595 w 622"/>
              <a:gd name="T3" fmla="*/ 500 h 682"/>
              <a:gd name="T4" fmla="*/ 595 w 622"/>
              <a:gd name="T5" fmla="*/ 500 h 682"/>
              <a:gd name="T6" fmla="*/ 595 w 622"/>
              <a:gd name="T7" fmla="*/ 500 h 682"/>
              <a:gd name="T8" fmla="*/ 622 w 622"/>
              <a:gd name="T9" fmla="*/ 572 h 682"/>
              <a:gd name="T10" fmla="*/ 465 w 622"/>
              <a:gd name="T11" fmla="*/ 605 h 682"/>
              <a:gd name="T12" fmla="*/ 248 w 622"/>
              <a:gd name="T13" fmla="*/ 650 h 682"/>
              <a:gd name="T14" fmla="*/ 92 w 622"/>
              <a:gd name="T15" fmla="*/ 682 h 682"/>
              <a:gd name="T16" fmla="*/ 88 w 622"/>
              <a:gd name="T17" fmla="*/ 605 h 682"/>
              <a:gd name="T18" fmla="*/ 0 w 622"/>
              <a:gd name="T19" fmla="*/ 98 h 682"/>
              <a:gd name="T20" fmla="*/ 0 w 622"/>
              <a:gd name="T21" fmla="*/ 98 h 682"/>
              <a:gd name="T22" fmla="*/ 129 w 622"/>
              <a:gd name="T23" fmla="*/ 71 h 682"/>
              <a:gd name="T24" fmla="*/ 346 w 622"/>
              <a:gd name="T25" fmla="*/ 26 h 682"/>
              <a:gd name="T26" fmla="*/ 346 w 622"/>
              <a:gd name="T27" fmla="*/ 26 h 682"/>
              <a:gd name="T28" fmla="*/ 474 w 622"/>
              <a:gd name="T29" fmla="*/ 0 h 682"/>
              <a:gd name="T30" fmla="*/ 474 w 622"/>
              <a:gd name="T31"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82">
                <a:moveTo>
                  <a:pt x="474" y="0"/>
                </a:moveTo>
                <a:lnTo>
                  <a:pt x="595" y="500"/>
                </a:lnTo>
                <a:lnTo>
                  <a:pt x="595" y="500"/>
                </a:lnTo>
                <a:lnTo>
                  <a:pt x="595" y="500"/>
                </a:lnTo>
                <a:lnTo>
                  <a:pt x="622" y="572"/>
                </a:lnTo>
                <a:lnTo>
                  <a:pt x="465" y="605"/>
                </a:lnTo>
                <a:lnTo>
                  <a:pt x="248" y="650"/>
                </a:lnTo>
                <a:lnTo>
                  <a:pt x="92" y="682"/>
                </a:lnTo>
                <a:lnTo>
                  <a:pt x="88" y="605"/>
                </a:lnTo>
                <a:lnTo>
                  <a:pt x="0" y="98"/>
                </a:lnTo>
                <a:lnTo>
                  <a:pt x="0" y="98"/>
                </a:lnTo>
                <a:lnTo>
                  <a:pt x="129" y="71"/>
                </a:lnTo>
                <a:lnTo>
                  <a:pt x="346" y="26"/>
                </a:lnTo>
                <a:lnTo>
                  <a:pt x="346" y="26"/>
                </a:lnTo>
                <a:lnTo>
                  <a:pt x="474" y="0"/>
                </a:lnTo>
                <a:lnTo>
                  <a:pt x="47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Freeform 97"/>
          <p:cNvSpPr>
            <a:spLocks/>
          </p:cNvSpPr>
          <p:nvPr/>
        </p:nvSpPr>
        <p:spPr bwMode="auto">
          <a:xfrm>
            <a:off x="3742531" y="3119243"/>
            <a:ext cx="849313" cy="295275"/>
          </a:xfrm>
          <a:custGeom>
            <a:avLst/>
            <a:gdLst>
              <a:gd name="T0" fmla="*/ 506 w 535"/>
              <a:gd name="T1" fmla="*/ 0 h 186"/>
              <a:gd name="T2" fmla="*/ 508 w 535"/>
              <a:gd name="T3" fmla="*/ 4 h 186"/>
              <a:gd name="T4" fmla="*/ 535 w 535"/>
              <a:gd name="T5" fmla="*/ 76 h 186"/>
              <a:gd name="T6" fmla="*/ 378 w 535"/>
              <a:gd name="T7" fmla="*/ 109 h 186"/>
              <a:gd name="T8" fmla="*/ 161 w 535"/>
              <a:gd name="T9" fmla="*/ 154 h 186"/>
              <a:gd name="T10" fmla="*/ 5 w 535"/>
              <a:gd name="T11" fmla="*/ 186 h 186"/>
              <a:gd name="T12" fmla="*/ 1 w 535"/>
              <a:gd name="T13" fmla="*/ 109 h 186"/>
              <a:gd name="T14" fmla="*/ 0 w 535"/>
              <a:gd name="T15" fmla="*/ 105 h 186"/>
              <a:gd name="T16" fmla="*/ 506 w 535"/>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86">
                <a:moveTo>
                  <a:pt x="506" y="0"/>
                </a:moveTo>
                <a:lnTo>
                  <a:pt x="508" y="4"/>
                </a:lnTo>
                <a:lnTo>
                  <a:pt x="535" y="76"/>
                </a:lnTo>
                <a:lnTo>
                  <a:pt x="378" y="109"/>
                </a:lnTo>
                <a:lnTo>
                  <a:pt x="161" y="154"/>
                </a:lnTo>
                <a:lnTo>
                  <a:pt x="5" y="186"/>
                </a:lnTo>
                <a:lnTo>
                  <a:pt x="1" y="109"/>
                </a:lnTo>
                <a:lnTo>
                  <a:pt x="0" y="105"/>
                </a:lnTo>
                <a:lnTo>
                  <a:pt x="506" y="0"/>
                </a:lnTo>
                <a:close/>
              </a:path>
            </a:pathLst>
          </a:custGeom>
          <a:solidFill>
            <a:srgbClr val="4BE1B4"/>
          </a:solidFill>
          <a:ln w="0">
            <a:solidFill>
              <a:srgbClr val="4BE1B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Freeform 98"/>
          <p:cNvSpPr>
            <a:spLocks/>
          </p:cNvSpPr>
          <p:nvPr/>
        </p:nvSpPr>
        <p:spPr bwMode="auto">
          <a:xfrm>
            <a:off x="3604418" y="2331843"/>
            <a:ext cx="766763" cy="220663"/>
          </a:xfrm>
          <a:custGeom>
            <a:avLst/>
            <a:gdLst>
              <a:gd name="T0" fmla="*/ 474 w 483"/>
              <a:gd name="T1" fmla="*/ 0 h 139"/>
              <a:gd name="T2" fmla="*/ 483 w 483"/>
              <a:gd name="T3" fmla="*/ 41 h 139"/>
              <a:gd name="T4" fmla="*/ 8 w 483"/>
              <a:gd name="T5" fmla="*/ 139 h 139"/>
              <a:gd name="T6" fmla="*/ 0 w 483"/>
              <a:gd name="T7" fmla="*/ 98 h 139"/>
              <a:gd name="T8" fmla="*/ 129 w 483"/>
              <a:gd name="T9" fmla="*/ 71 h 139"/>
              <a:gd name="T10" fmla="*/ 346 w 483"/>
              <a:gd name="T11" fmla="*/ 26 h 139"/>
              <a:gd name="T12" fmla="*/ 474 w 483"/>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483" h="139">
                <a:moveTo>
                  <a:pt x="474" y="0"/>
                </a:moveTo>
                <a:lnTo>
                  <a:pt x="483" y="41"/>
                </a:lnTo>
                <a:lnTo>
                  <a:pt x="8" y="139"/>
                </a:lnTo>
                <a:lnTo>
                  <a:pt x="0" y="98"/>
                </a:lnTo>
                <a:lnTo>
                  <a:pt x="129" y="71"/>
                </a:lnTo>
                <a:lnTo>
                  <a:pt x="346" y="26"/>
                </a:lnTo>
                <a:lnTo>
                  <a:pt x="474"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Freeform 99"/>
          <p:cNvSpPr>
            <a:spLocks/>
          </p:cNvSpPr>
          <p:nvPr/>
        </p:nvSpPr>
        <p:spPr bwMode="auto">
          <a:xfrm>
            <a:off x="3772693" y="2466780"/>
            <a:ext cx="38100" cy="36513"/>
          </a:xfrm>
          <a:custGeom>
            <a:avLst/>
            <a:gdLst>
              <a:gd name="T0" fmla="*/ 13 w 24"/>
              <a:gd name="T1" fmla="*/ 0 h 23"/>
              <a:gd name="T2" fmla="*/ 17 w 24"/>
              <a:gd name="T3" fmla="*/ 0 h 23"/>
              <a:gd name="T4" fmla="*/ 20 w 24"/>
              <a:gd name="T5" fmla="*/ 3 h 23"/>
              <a:gd name="T6" fmla="*/ 23 w 24"/>
              <a:gd name="T7" fmla="*/ 6 h 23"/>
              <a:gd name="T8" fmla="*/ 24 w 24"/>
              <a:gd name="T9" fmla="*/ 8 h 23"/>
              <a:gd name="T10" fmla="*/ 24 w 24"/>
              <a:gd name="T11" fmla="*/ 13 h 23"/>
              <a:gd name="T12" fmla="*/ 23 w 24"/>
              <a:gd name="T13" fmla="*/ 17 h 23"/>
              <a:gd name="T14" fmla="*/ 19 w 24"/>
              <a:gd name="T15" fmla="*/ 20 h 23"/>
              <a:gd name="T16" fmla="*/ 15 w 24"/>
              <a:gd name="T17" fmla="*/ 23 h 23"/>
              <a:gd name="T18" fmla="*/ 11 w 24"/>
              <a:gd name="T19" fmla="*/ 23 h 23"/>
              <a:gd name="T20" fmla="*/ 7 w 24"/>
              <a:gd name="T21" fmla="*/ 21 h 23"/>
              <a:gd name="T22" fmla="*/ 4 w 24"/>
              <a:gd name="T23" fmla="*/ 20 h 23"/>
              <a:gd name="T24" fmla="*/ 2 w 24"/>
              <a:gd name="T25" fmla="*/ 17 h 23"/>
              <a:gd name="T26" fmla="*/ 0 w 24"/>
              <a:gd name="T27" fmla="*/ 13 h 23"/>
              <a:gd name="T28" fmla="*/ 0 w 24"/>
              <a:gd name="T29" fmla="*/ 9 h 23"/>
              <a:gd name="T30" fmla="*/ 3 w 24"/>
              <a:gd name="T31" fmla="*/ 6 h 23"/>
              <a:gd name="T32" fmla="*/ 6 w 24"/>
              <a:gd name="T33" fmla="*/ 2 h 23"/>
              <a:gd name="T34" fmla="*/ 9 w 24"/>
              <a:gd name="T35" fmla="*/ 0 h 23"/>
              <a:gd name="T36" fmla="*/ 13 w 24"/>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3">
                <a:moveTo>
                  <a:pt x="13" y="0"/>
                </a:moveTo>
                <a:lnTo>
                  <a:pt x="17" y="0"/>
                </a:lnTo>
                <a:lnTo>
                  <a:pt x="20" y="3"/>
                </a:lnTo>
                <a:lnTo>
                  <a:pt x="23" y="6"/>
                </a:lnTo>
                <a:lnTo>
                  <a:pt x="24" y="8"/>
                </a:lnTo>
                <a:lnTo>
                  <a:pt x="24" y="13"/>
                </a:lnTo>
                <a:lnTo>
                  <a:pt x="23" y="17"/>
                </a:lnTo>
                <a:lnTo>
                  <a:pt x="19" y="20"/>
                </a:lnTo>
                <a:lnTo>
                  <a:pt x="15" y="23"/>
                </a:lnTo>
                <a:lnTo>
                  <a:pt x="11" y="23"/>
                </a:lnTo>
                <a:lnTo>
                  <a:pt x="7" y="21"/>
                </a:lnTo>
                <a:lnTo>
                  <a:pt x="4" y="20"/>
                </a:lnTo>
                <a:lnTo>
                  <a:pt x="2" y="17"/>
                </a:lnTo>
                <a:lnTo>
                  <a:pt x="0" y="13"/>
                </a:lnTo>
                <a:lnTo>
                  <a:pt x="0" y="9"/>
                </a:lnTo>
                <a:lnTo>
                  <a:pt x="3" y="6"/>
                </a:lnTo>
                <a:lnTo>
                  <a:pt x="6" y="2"/>
                </a:lnTo>
                <a:lnTo>
                  <a:pt x="9" y="0"/>
                </a:lnTo>
                <a:lnTo>
                  <a:pt x="13"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100"/>
          <p:cNvSpPr>
            <a:spLocks/>
          </p:cNvSpPr>
          <p:nvPr/>
        </p:nvSpPr>
        <p:spPr bwMode="auto">
          <a:xfrm>
            <a:off x="3782218" y="2473130"/>
            <a:ext cx="22225" cy="20638"/>
          </a:xfrm>
          <a:custGeom>
            <a:avLst/>
            <a:gdLst>
              <a:gd name="T0" fmla="*/ 7 w 14"/>
              <a:gd name="T1" fmla="*/ 0 h 13"/>
              <a:gd name="T2" fmla="*/ 10 w 14"/>
              <a:gd name="T3" fmla="*/ 2 h 13"/>
              <a:gd name="T4" fmla="*/ 13 w 14"/>
              <a:gd name="T5" fmla="*/ 3 h 13"/>
              <a:gd name="T6" fmla="*/ 14 w 14"/>
              <a:gd name="T7" fmla="*/ 5 h 13"/>
              <a:gd name="T8" fmla="*/ 14 w 14"/>
              <a:gd name="T9" fmla="*/ 8 h 13"/>
              <a:gd name="T10" fmla="*/ 13 w 14"/>
              <a:gd name="T11" fmla="*/ 11 h 13"/>
              <a:gd name="T12" fmla="*/ 10 w 14"/>
              <a:gd name="T13" fmla="*/ 13 h 13"/>
              <a:gd name="T14" fmla="*/ 7 w 14"/>
              <a:gd name="T15" fmla="*/ 13 h 13"/>
              <a:gd name="T16" fmla="*/ 5 w 14"/>
              <a:gd name="T17" fmla="*/ 13 h 13"/>
              <a:gd name="T18" fmla="*/ 2 w 14"/>
              <a:gd name="T19" fmla="*/ 13 h 13"/>
              <a:gd name="T20" fmla="*/ 1 w 14"/>
              <a:gd name="T21" fmla="*/ 11 h 13"/>
              <a:gd name="T22" fmla="*/ 0 w 14"/>
              <a:gd name="T23" fmla="*/ 8 h 13"/>
              <a:gd name="T24" fmla="*/ 0 w 14"/>
              <a:gd name="T25" fmla="*/ 5 h 13"/>
              <a:gd name="T26" fmla="*/ 1 w 14"/>
              <a:gd name="T27" fmla="*/ 3 h 13"/>
              <a:gd name="T28" fmla="*/ 2 w 14"/>
              <a:gd name="T29" fmla="*/ 2 h 13"/>
              <a:gd name="T30" fmla="*/ 5 w 14"/>
              <a:gd name="T31" fmla="*/ 0 h 13"/>
              <a:gd name="T32" fmla="*/ 7 w 1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3">
                <a:moveTo>
                  <a:pt x="7" y="0"/>
                </a:moveTo>
                <a:lnTo>
                  <a:pt x="10" y="2"/>
                </a:lnTo>
                <a:lnTo>
                  <a:pt x="13" y="3"/>
                </a:lnTo>
                <a:lnTo>
                  <a:pt x="14" y="5"/>
                </a:lnTo>
                <a:lnTo>
                  <a:pt x="14" y="8"/>
                </a:lnTo>
                <a:lnTo>
                  <a:pt x="13" y="11"/>
                </a:lnTo>
                <a:lnTo>
                  <a:pt x="10" y="13"/>
                </a:lnTo>
                <a:lnTo>
                  <a:pt x="7" y="13"/>
                </a:lnTo>
                <a:lnTo>
                  <a:pt x="5" y="13"/>
                </a:lnTo>
                <a:lnTo>
                  <a:pt x="2" y="13"/>
                </a:lnTo>
                <a:lnTo>
                  <a:pt x="1" y="11"/>
                </a:lnTo>
                <a:lnTo>
                  <a:pt x="0" y="8"/>
                </a:lnTo>
                <a:lnTo>
                  <a:pt x="0" y="5"/>
                </a:lnTo>
                <a:lnTo>
                  <a:pt x="1" y="3"/>
                </a:lnTo>
                <a:lnTo>
                  <a:pt x="2" y="2"/>
                </a:lnTo>
                <a:lnTo>
                  <a:pt x="5" y="0"/>
                </a:ln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Freeform 101"/>
          <p:cNvSpPr>
            <a:spLocks/>
          </p:cNvSpPr>
          <p:nvPr/>
        </p:nvSpPr>
        <p:spPr bwMode="auto">
          <a:xfrm>
            <a:off x="4161631" y="2385818"/>
            <a:ext cx="38100" cy="34925"/>
          </a:xfrm>
          <a:custGeom>
            <a:avLst/>
            <a:gdLst>
              <a:gd name="T0" fmla="*/ 13 w 24"/>
              <a:gd name="T1" fmla="*/ 0 h 22"/>
              <a:gd name="T2" fmla="*/ 17 w 24"/>
              <a:gd name="T3" fmla="*/ 2 h 22"/>
              <a:gd name="T4" fmla="*/ 20 w 24"/>
              <a:gd name="T5" fmla="*/ 3 h 22"/>
              <a:gd name="T6" fmla="*/ 22 w 24"/>
              <a:gd name="T7" fmla="*/ 5 h 22"/>
              <a:gd name="T8" fmla="*/ 24 w 24"/>
              <a:gd name="T9" fmla="*/ 9 h 22"/>
              <a:gd name="T10" fmla="*/ 24 w 24"/>
              <a:gd name="T11" fmla="*/ 13 h 22"/>
              <a:gd name="T12" fmla="*/ 22 w 24"/>
              <a:gd name="T13" fmla="*/ 17 h 22"/>
              <a:gd name="T14" fmla="*/ 18 w 24"/>
              <a:gd name="T15" fmla="*/ 21 h 22"/>
              <a:gd name="T16" fmla="*/ 15 w 24"/>
              <a:gd name="T17" fmla="*/ 22 h 22"/>
              <a:gd name="T18" fmla="*/ 11 w 24"/>
              <a:gd name="T19" fmla="*/ 22 h 22"/>
              <a:gd name="T20" fmla="*/ 7 w 24"/>
              <a:gd name="T21" fmla="*/ 21 h 22"/>
              <a:gd name="T22" fmla="*/ 4 w 24"/>
              <a:gd name="T23" fmla="*/ 20 h 22"/>
              <a:gd name="T24" fmla="*/ 1 w 24"/>
              <a:gd name="T25" fmla="*/ 17 h 22"/>
              <a:gd name="T26" fmla="*/ 0 w 24"/>
              <a:gd name="T27" fmla="*/ 13 h 22"/>
              <a:gd name="T28" fmla="*/ 0 w 24"/>
              <a:gd name="T29" fmla="*/ 9 h 22"/>
              <a:gd name="T30" fmla="*/ 3 w 24"/>
              <a:gd name="T31" fmla="*/ 5 h 22"/>
              <a:gd name="T32" fmla="*/ 5 w 24"/>
              <a:gd name="T33" fmla="*/ 2 h 22"/>
              <a:gd name="T34" fmla="*/ 11 w 24"/>
              <a:gd name="T35" fmla="*/ 0 h 22"/>
              <a:gd name="T36" fmla="*/ 13 w 2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2">
                <a:moveTo>
                  <a:pt x="13" y="0"/>
                </a:moveTo>
                <a:lnTo>
                  <a:pt x="17" y="2"/>
                </a:lnTo>
                <a:lnTo>
                  <a:pt x="20" y="3"/>
                </a:lnTo>
                <a:lnTo>
                  <a:pt x="22" y="5"/>
                </a:lnTo>
                <a:lnTo>
                  <a:pt x="24" y="9"/>
                </a:lnTo>
                <a:lnTo>
                  <a:pt x="24" y="13"/>
                </a:lnTo>
                <a:lnTo>
                  <a:pt x="22" y="17"/>
                </a:lnTo>
                <a:lnTo>
                  <a:pt x="18" y="21"/>
                </a:lnTo>
                <a:lnTo>
                  <a:pt x="15" y="22"/>
                </a:lnTo>
                <a:lnTo>
                  <a:pt x="11" y="22"/>
                </a:lnTo>
                <a:lnTo>
                  <a:pt x="7" y="21"/>
                </a:lnTo>
                <a:lnTo>
                  <a:pt x="4" y="20"/>
                </a:lnTo>
                <a:lnTo>
                  <a:pt x="1" y="17"/>
                </a:lnTo>
                <a:lnTo>
                  <a:pt x="0" y="13"/>
                </a:lnTo>
                <a:lnTo>
                  <a:pt x="0" y="9"/>
                </a:lnTo>
                <a:lnTo>
                  <a:pt x="3" y="5"/>
                </a:lnTo>
                <a:lnTo>
                  <a:pt x="5" y="2"/>
                </a:lnTo>
                <a:lnTo>
                  <a:pt x="11" y="0"/>
                </a:lnTo>
                <a:lnTo>
                  <a:pt x="13"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102"/>
          <p:cNvSpPr>
            <a:spLocks/>
          </p:cNvSpPr>
          <p:nvPr/>
        </p:nvSpPr>
        <p:spPr bwMode="auto">
          <a:xfrm>
            <a:off x="4169568" y="2392168"/>
            <a:ext cx="23813" cy="23813"/>
          </a:xfrm>
          <a:custGeom>
            <a:avLst/>
            <a:gdLst>
              <a:gd name="T0" fmla="*/ 8 w 15"/>
              <a:gd name="T1" fmla="*/ 0 h 15"/>
              <a:gd name="T2" fmla="*/ 11 w 15"/>
              <a:gd name="T3" fmla="*/ 1 h 15"/>
              <a:gd name="T4" fmla="*/ 13 w 15"/>
              <a:gd name="T5" fmla="*/ 3 h 15"/>
              <a:gd name="T6" fmla="*/ 15 w 15"/>
              <a:gd name="T7" fmla="*/ 5 h 15"/>
              <a:gd name="T8" fmla="*/ 15 w 15"/>
              <a:gd name="T9" fmla="*/ 8 h 15"/>
              <a:gd name="T10" fmla="*/ 13 w 15"/>
              <a:gd name="T11" fmla="*/ 11 h 15"/>
              <a:gd name="T12" fmla="*/ 11 w 15"/>
              <a:gd name="T13" fmla="*/ 13 h 15"/>
              <a:gd name="T14" fmla="*/ 8 w 15"/>
              <a:gd name="T15" fmla="*/ 15 h 15"/>
              <a:gd name="T16" fmla="*/ 6 w 15"/>
              <a:gd name="T17" fmla="*/ 15 h 15"/>
              <a:gd name="T18" fmla="*/ 3 w 15"/>
              <a:gd name="T19" fmla="*/ 13 h 15"/>
              <a:gd name="T20" fmla="*/ 2 w 15"/>
              <a:gd name="T21" fmla="*/ 11 h 15"/>
              <a:gd name="T22" fmla="*/ 0 w 15"/>
              <a:gd name="T23" fmla="*/ 9 h 15"/>
              <a:gd name="T24" fmla="*/ 0 w 15"/>
              <a:gd name="T25" fmla="*/ 7 h 15"/>
              <a:gd name="T26" fmla="*/ 2 w 15"/>
              <a:gd name="T27" fmla="*/ 4 h 15"/>
              <a:gd name="T28" fmla="*/ 3 w 15"/>
              <a:gd name="T29" fmla="*/ 1 h 15"/>
              <a:gd name="T30" fmla="*/ 6 w 15"/>
              <a:gd name="T31" fmla="*/ 0 h 15"/>
              <a:gd name="T32" fmla="*/ 8 w 15"/>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5">
                <a:moveTo>
                  <a:pt x="8" y="0"/>
                </a:moveTo>
                <a:lnTo>
                  <a:pt x="11" y="1"/>
                </a:lnTo>
                <a:lnTo>
                  <a:pt x="13" y="3"/>
                </a:lnTo>
                <a:lnTo>
                  <a:pt x="15" y="5"/>
                </a:lnTo>
                <a:lnTo>
                  <a:pt x="15" y="8"/>
                </a:lnTo>
                <a:lnTo>
                  <a:pt x="13" y="11"/>
                </a:lnTo>
                <a:lnTo>
                  <a:pt x="11" y="13"/>
                </a:lnTo>
                <a:lnTo>
                  <a:pt x="8" y="15"/>
                </a:lnTo>
                <a:lnTo>
                  <a:pt x="6" y="15"/>
                </a:lnTo>
                <a:lnTo>
                  <a:pt x="3" y="13"/>
                </a:lnTo>
                <a:lnTo>
                  <a:pt x="2" y="11"/>
                </a:lnTo>
                <a:lnTo>
                  <a:pt x="0" y="9"/>
                </a:lnTo>
                <a:lnTo>
                  <a:pt x="0" y="7"/>
                </a:lnTo>
                <a:lnTo>
                  <a:pt x="2" y="4"/>
                </a:lnTo>
                <a:lnTo>
                  <a:pt x="3" y="1"/>
                </a:lnTo>
                <a:lnTo>
                  <a:pt x="6" y="0"/>
                </a:lnTo>
                <a:lnTo>
                  <a:pt x="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Freeform 103"/>
          <p:cNvSpPr>
            <a:spLocks/>
          </p:cNvSpPr>
          <p:nvPr/>
        </p:nvSpPr>
        <p:spPr bwMode="auto">
          <a:xfrm>
            <a:off x="3783806" y="2393755"/>
            <a:ext cx="457200" cy="452438"/>
          </a:xfrm>
          <a:custGeom>
            <a:avLst/>
            <a:gdLst>
              <a:gd name="T0" fmla="*/ 254 w 288"/>
              <a:gd name="T1" fmla="*/ 2 h 285"/>
              <a:gd name="T2" fmla="*/ 263 w 288"/>
              <a:gd name="T3" fmla="*/ 25 h 285"/>
              <a:gd name="T4" fmla="*/ 277 w 288"/>
              <a:gd name="T5" fmla="*/ 78 h 285"/>
              <a:gd name="T6" fmla="*/ 285 w 288"/>
              <a:gd name="T7" fmla="*/ 131 h 285"/>
              <a:gd name="T8" fmla="*/ 287 w 288"/>
              <a:gd name="T9" fmla="*/ 177 h 285"/>
              <a:gd name="T10" fmla="*/ 277 w 288"/>
              <a:gd name="T11" fmla="*/ 216 h 285"/>
              <a:gd name="T12" fmla="*/ 251 w 288"/>
              <a:gd name="T13" fmla="*/ 249 h 285"/>
              <a:gd name="T14" fmla="*/ 207 w 288"/>
              <a:gd name="T15" fmla="*/ 273 h 285"/>
              <a:gd name="T16" fmla="*/ 152 w 288"/>
              <a:gd name="T17" fmla="*/ 285 h 285"/>
              <a:gd name="T18" fmla="*/ 101 w 288"/>
              <a:gd name="T19" fmla="*/ 281 h 285"/>
              <a:gd name="T20" fmla="*/ 64 w 288"/>
              <a:gd name="T21" fmla="*/ 261 h 285"/>
              <a:gd name="T22" fmla="*/ 37 w 288"/>
              <a:gd name="T23" fmla="*/ 222 h 285"/>
              <a:gd name="T24" fmla="*/ 16 w 288"/>
              <a:gd name="T25" fmla="*/ 161 h 285"/>
              <a:gd name="T26" fmla="*/ 4 w 288"/>
              <a:gd name="T27" fmla="*/ 105 h 285"/>
              <a:gd name="T28" fmla="*/ 0 w 288"/>
              <a:gd name="T29" fmla="*/ 57 h 285"/>
              <a:gd name="T30" fmla="*/ 2 w 288"/>
              <a:gd name="T31" fmla="*/ 52 h 285"/>
              <a:gd name="T32" fmla="*/ 8 w 288"/>
              <a:gd name="T33" fmla="*/ 52 h 285"/>
              <a:gd name="T34" fmla="*/ 12 w 288"/>
              <a:gd name="T35" fmla="*/ 57 h 285"/>
              <a:gd name="T36" fmla="*/ 16 w 288"/>
              <a:gd name="T37" fmla="*/ 104 h 285"/>
              <a:gd name="T38" fmla="*/ 26 w 288"/>
              <a:gd name="T39" fmla="*/ 159 h 285"/>
              <a:gd name="T40" fmla="*/ 47 w 288"/>
              <a:gd name="T41" fmla="*/ 216 h 285"/>
              <a:gd name="T42" fmla="*/ 72 w 288"/>
              <a:gd name="T43" fmla="*/ 252 h 285"/>
              <a:gd name="T44" fmla="*/ 105 w 288"/>
              <a:gd name="T45" fmla="*/ 269 h 285"/>
              <a:gd name="T46" fmla="*/ 150 w 288"/>
              <a:gd name="T47" fmla="*/ 273 h 285"/>
              <a:gd name="T48" fmla="*/ 201 w 288"/>
              <a:gd name="T49" fmla="*/ 262 h 285"/>
              <a:gd name="T50" fmla="*/ 243 w 288"/>
              <a:gd name="T51" fmla="*/ 240 h 285"/>
              <a:gd name="T52" fmla="*/ 267 w 288"/>
              <a:gd name="T53" fmla="*/ 211 h 285"/>
              <a:gd name="T54" fmla="*/ 275 w 288"/>
              <a:gd name="T55" fmla="*/ 176 h 285"/>
              <a:gd name="T56" fmla="*/ 273 w 288"/>
              <a:gd name="T57" fmla="*/ 133 h 285"/>
              <a:gd name="T58" fmla="*/ 264 w 288"/>
              <a:gd name="T59" fmla="*/ 71 h 285"/>
              <a:gd name="T60" fmla="*/ 245 w 288"/>
              <a:gd name="T61" fmla="*/ 8 h 285"/>
              <a:gd name="T62" fmla="*/ 246 w 288"/>
              <a:gd name="T63" fmla="*/ 3 h 285"/>
              <a:gd name="T64" fmla="*/ 251 w 288"/>
              <a:gd name="T6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285">
                <a:moveTo>
                  <a:pt x="251" y="0"/>
                </a:moveTo>
                <a:lnTo>
                  <a:pt x="254" y="2"/>
                </a:lnTo>
                <a:lnTo>
                  <a:pt x="255" y="4"/>
                </a:lnTo>
                <a:lnTo>
                  <a:pt x="263" y="25"/>
                </a:lnTo>
                <a:lnTo>
                  <a:pt x="271" y="50"/>
                </a:lnTo>
                <a:lnTo>
                  <a:pt x="277" y="78"/>
                </a:lnTo>
                <a:lnTo>
                  <a:pt x="283" y="107"/>
                </a:lnTo>
                <a:lnTo>
                  <a:pt x="285" y="131"/>
                </a:lnTo>
                <a:lnTo>
                  <a:pt x="288" y="155"/>
                </a:lnTo>
                <a:lnTo>
                  <a:pt x="287" y="177"/>
                </a:lnTo>
                <a:lnTo>
                  <a:pt x="284" y="196"/>
                </a:lnTo>
                <a:lnTo>
                  <a:pt x="277" y="216"/>
                </a:lnTo>
                <a:lnTo>
                  <a:pt x="266" y="233"/>
                </a:lnTo>
                <a:lnTo>
                  <a:pt x="251" y="249"/>
                </a:lnTo>
                <a:lnTo>
                  <a:pt x="230" y="262"/>
                </a:lnTo>
                <a:lnTo>
                  <a:pt x="207" y="273"/>
                </a:lnTo>
                <a:lnTo>
                  <a:pt x="179" y="281"/>
                </a:lnTo>
                <a:lnTo>
                  <a:pt x="152" y="285"/>
                </a:lnTo>
                <a:lnTo>
                  <a:pt x="124" y="285"/>
                </a:lnTo>
                <a:lnTo>
                  <a:pt x="101" y="281"/>
                </a:lnTo>
                <a:lnTo>
                  <a:pt x="81" y="273"/>
                </a:lnTo>
                <a:lnTo>
                  <a:pt x="64" y="261"/>
                </a:lnTo>
                <a:lnTo>
                  <a:pt x="50" y="244"/>
                </a:lnTo>
                <a:lnTo>
                  <a:pt x="37" y="222"/>
                </a:lnTo>
                <a:lnTo>
                  <a:pt x="25" y="194"/>
                </a:lnTo>
                <a:lnTo>
                  <a:pt x="16" y="161"/>
                </a:lnTo>
                <a:lnTo>
                  <a:pt x="9" y="133"/>
                </a:lnTo>
                <a:lnTo>
                  <a:pt x="4" y="105"/>
                </a:lnTo>
                <a:lnTo>
                  <a:pt x="0" y="79"/>
                </a:lnTo>
                <a:lnTo>
                  <a:pt x="0" y="57"/>
                </a:lnTo>
                <a:lnTo>
                  <a:pt x="0" y="54"/>
                </a:lnTo>
                <a:lnTo>
                  <a:pt x="2" y="52"/>
                </a:lnTo>
                <a:lnTo>
                  <a:pt x="5" y="52"/>
                </a:lnTo>
                <a:lnTo>
                  <a:pt x="8" y="52"/>
                </a:lnTo>
                <a:lnTo>
                  <a:pt x="10" y="54"/>
                </a:lnTo>
                <a:lnTo>
                  <a:pt x="12" y="57"/>
                </a:lnTo>
                <a:lnTo>
                  <a:pt x="12" y="79"/>
                </a:lnTo>
                <a:lnTo>
                  <a:pt x="16" y="104"/>
                </a:lnTo>
                <a:lnTo>
                  <a:pt x="20" y="131"/>
                </a:lnTo>
                <a:lnTo>
                  <a:pt x="26" y="159"/>
                </a:lnTo>
                <a:lnTo>
                  <a:pt x="35" y="189"/>
                </a:lnTo>
                <a:lnTo>
                  <a:pt x="47" y="216"/>
                </a:lnTo>
                <a:lnTo>
                  <a:pt x="59" y="237"/>
                </a:lnTo>
                <a:lnTo>
                  <a:pt x="72" y="252"/>
                </a:lnTo>
                <a:lnTo>
                  <a:pt x="86" y="262"/>
                </a:lnTo>
                <a:lnTo>
                  <a:pt x="105" y="269"/>
                </a:lnTo>
                <a:lnTo>
                  <a:pt x="126" y="273"/>
                </a:lnTo>
                <a:lnTo>
                  <a:pt x="150" y="273"/>
                </a:lnTo>
                <a:lnTo>
                  <a:pt x="177" y="269"/>
                </a:lnTo>
                <a:lnTo>
                  <a:pt x="201" y="262"/>
                </a:lnTo>
                <a:lnTo>
                  <a:pt x="225" y="252"/>
                </a:lnTo>
                <a:lnTo>
                  <a:pt x="243" y="240"/>
                </a:lnTo>
                <a:lnTo>
                  <a:pt x="256" y="227"/>
                </a:lnTo>
                <a:lnTo>
                  <a:pt x="267" y="211"/>
                </a:lnTo>
                <a:lnTo>
                  <a:pt x="272" y="193"/>
                </a:lnTo>
                <a:lnTo>
                  <a:pt x="275" y="176"/>
                </a:lnTo>
                <a:lnTo>
                  <a:pt x="276" y="155"/>
                </a:lnTo>
                <a:lnTo>
                  <a:pt x="273" y="133"/>
                </a:lnTo>
                <a:lnTo>
                  <a:pt x="271" y="108"/>
                </a:lnTo>
                <a:lnTo>
                  <a:pt x="264" y="71"/>
                </a:lnTo>
                <a:lnTo>
                  <a:pt x="255" y="37"/>
                </a:lnTo>
                <a:lnTo>
                  <a:pt x="245" y="8"/>
                </a:lnTo>
                <a:lnTo>
                  <a:pt x="245" y="6"/>
                </a:lnTo>
                <a:lnTo>
                  <a:pt x="246" y="3"/>
                </a:lnTo>
                <a:lnTo>
                  <a:pt x="247" y="2"/>
                </a:lnTo>
                <a:lnTo>
                  <a:pt x="251"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104"/>
          <p:cNvSpPr>
            <a:spLocks/>
          </p:cNvSpPr>
          <p:nvPr/>
        </p:nvSpPr>
        <p:spPr bwMode="auto">
          <a:xfrm>
            <a:off x="3791743" y="2393755"/>
            <a:ext cx="441325" cy="442913"/>
          </a:xfrm>
          <a:custGeom>
            <a:avLst/>
            <a:gdLst>
              <a:gd name="T0" fmla="*/ 245 w 278"/>
              <a:gd name="T1" fmla="*/ 6 h 279"/>
              <a:gd name="T2" fmla="*/ 249 w 278"/>
              <a:gd name="T3" fmla="*/ 17 h 279"/>
              <a:gd name="T4" fmla="*/ 255 w 278"/>
              <a:gd name="T5" fmla="*/ 35 h 279"/>
              <a:gd name="T6" fmla="*/ 265 w 278"/>
              <a:gd name="T7" fmla="*/ 69 h 279"/>
              <a:gd name="T8" fmla="*/ 275 w 278"/>
              <a:gd name="T9" fmla="*/ 135 h 279"/>
              <a:gd name="T10" fmla="*/ 276 w 278"/>
              <a:gd name="T11" fmla="*/ 179 h 279"/>
              <a:gd name="T12" fmla="*/ 265 w 278"/>
              <a:gd name="T13" fmla="*/ 219 h 279"/>
              <a:gd name="T14" fmla="*/ 233 w 278"/>
              <a:gd name="T15" fmla="*/ 252 h 279"/>
              <a:gd name="T16" fmla="*/ 182 w 278"/>
              <a:gd name="T17" fmla="*/ 273 h 279"/>
              <a:gd name="T18" fmla="*/ 134 w 278"/>
              <a:gd name="T19" fmla="*/ 279 h 279"/>
              <a:gd name="T20" fmla="*/ 111 w 278"/>
              <a:gd name="T21" fmla="*/ 278 h 279"/>
              <a:gd name="T22" fmla="*/ 88 w 278"/>
              <a:gd name="T23" fmla="*/ 271 h 279"/>
              <a:gd name="T24" fmla="*/ 59 w 278"/>
              <a:gd name="T25" fmla="*/ 251 h 279"/>
              <a:gd name="T26" fmla="*/ 35 w 278"/>
              <a:gd name="T27" fmla="*/ 216 h 279"/>
              <a:gd name="T28" fmla="*/ 25 w 278"/>
              <a:gd name="T29" fmla="*/ 189 h 279"/>
              <a:gd name="T30" fmla="*/ 18 w 278"/>
              <a:gd name="T31" fmla="*/ 168 h 279"/>
              <a:gd name="T32" fmla="*/ 9 w 278"/>
              <a:gd name="T33" fmla="*/ 127 h 279"/>
              <a:gd name="T34" fmla="*/ 1 w 278"/>
              <a:gd name="T35" fmla="*/ 88 h 279"/>
              <a:gd name="T36" fmla="*/ 0 w 278"/>
              <a:gd name="T37" fmla="*/ 69 h 279"/>
              <a:gd name="T38" fmla="*/ 0 w 278"/>
              <a:gd name="T39" fmla="*/ 58 h 279"/>
              <a:gd name="T40" fmla="*/ 0 w 278"/>
              <a:gd name="T41" fmla="*/ 52 h 279"/>
              <a:gd name="T42" fmla="*/ 3 w 278"/>
              <a:gd name="T43" fmla="*/ 52 h 279"/>
              <a:gd name="T44" fmla="*/ 7 w 278"/>
              <a:gd name="T45" fmla="*/ 57 h 279"/>
              <a:gd name="T46" fmla="*/ 7 w 278"/>
              <a:gd name="T47" fmla="*/ 67 h 279"/>
              <a:gd name="T48" fmla="*/ 9 w 278"/>
              <a:gd name="T49" fmla="*/ 101 h 279"/>
              <a:gd name="T50" fmla="*/ 21 w 278"/>
              <a:gd name="T51" fmla="*/ 159 h 279"/>
              <a:gd name="T52" fmla="*/ 42 w 278"/>
              <a:gd name="T53" fmla="*/ 216 h 279"/>
              <a:gd name="T54" fmla="*/ 67 w 278"/>
              <a:gd name="T55" fmla="*/ 252 h 279"/>
              <a:gd name="T56" fmla="*/ 100 w 278"/>
              <a:gd name="T57" fmla="*/ 269 h 279"/>
              <a:gd name="T58" fmla="*/ 145 w 278"/>
              <a:gd name="T59" fmla="*/ 273 h 279"/>
              <a:gd name="T60" fmla="*/ 196 w 278"/>
              <a:gd name="T61" fmla="*/ 262 h 279"/>
              <a:gd name="T62" fmla="*/ 238 w 278"/>
              <a:gd name="T63" fmla="*/ 240 h 279"/>
              <a:gd name="T64" fmla="*/ 262 w 278"/>
              <a:gd name="T65" fmla="*/ 211 h 279"/>
              <a:gd name="T66" fmla="*/ 270 w 278"/>
              <a:gd name="T67" fmla="*/ 176 h 279"/>
              <a:gd name="T68" fmla="*/ 268 w 278"/>
              <a:gd name="T69" fmla="*/ 133 h 279"/>
              <a:gd name="T70" fmla="*/ 261 w 278"/>
              <a:gd name="T71" fmla="*/ 79 h 279"/>
              <a:gd name="T72" fmla="*/ 246 w 278"/>
              <a:gd name="T73" fmla="*/ 25 h 279"/>
              <a:gd name="T74" fmla="*/ 241 w 278"/>
              <a:gd name="T75" fmla="*/ 12 h 279"/>
              <a:gd name="T76" fmla="*/ 240 w 278"/>
              <a:gd name="T77" fmla="*/ 6 h 279"/>
              <a:gd name="T78" fmla="*/ 242 w 278"/>
              <a:gd name="T79" fmla="*/ 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 h="279">
                <a:moveTo>
                  <a:pt x="244" y="0"/>
                </a:moveTo>
                <a:lnTo>
                  <a:pt x="245" y="6"/>
                </a:lnTo>
                <a:lnTo>
                  <a:pt x="248" y="12"/>
                </a:lnTo>
                <a:lnTo>
                  <a:pt x="249" y="17"/>
                </a:lnTo>
                <a:lnTo>
                  <a:pt x="251" y="25"/>
                </a:lnTo>
                <a:lnTo>
                  <a:pt x="255" y="35"/>
                </a:lnTo>
                <a:lnTo>
                  <a:pt x="261" y="50"/>
                </a:lnTo>
                <a:lnTo>
                  <a:pt x="265" y="69"/>
                </a:lnTo>
                <a:lnTo>
                  <a:pt x="270" y="100"/>
                </a:lnTo>
                <a:lnTo>
                  <a:pt x="275" y="135"/>
                </a:lnTo>
                <a:lnTo>
                  <a:pt x="278" y="158"/>
                </a:lnTo>
                <a:lnTo>
                  <a:pt x="276" y="179"/>
                </a:lnTo>
                <a:lnTo>
                  <a:pt x="274" y="197"/>
                </a:lnTo>
                <a:lnTo>
                  <a:pt x="265" y="219"/>
                </a:lnTo>
                <a:lnTo>
                  <a:pt x="251" y="237"/>
                </a:lnTo>
                <a:lnTo>
                  <a:pt x="233" y="252"/>
                </a:lnTo>
                <a:lnTo>
                  <a:pt x="210" y="265"/>
                </a:lnTo>
                <a:lnTo>
                  <a:pt x="182" y="273"/>
                </a:lnTo>
                <a:lnTo>
                  <a:pt x="159" y="277"/>
                </a:lnTo>
                <a:lnTo>
                  <a:pt x="134" y="279"/>
                </a:lnTo>
                <a:lnTo>
                  <a:pt x="111" y="278"/>
                </a:lnTo>
                <a:lnTo>
                  <a:pt x="111" y="278"/>
                </a:lnTo>
                <a:lnTo>
                  <a:pt x="102" y="275"/>
                </a:lnTo>
                <a:lnTo>
                  <a:pt x="88" y="271"/>
                </a:lnTo>
                <a:lnTo>
                  <a:pt x="72" y="262"/>
                </a:lnTo>
                <a:lnTo>
                  <a:pt x="59" y="251"/>
                </a:lnTo>
                <a:lnTo>
                  <a:pt x="46" y="235"/>
                </a:lnTo>
                <a:lnTo>
                  <a:pt x="35" y="216"/>
                </a:lnTo>
                <a:lnTo>
                  <a:pt x="29" y="203"/>
                </a:lnTo>
                <a:lnTo>
                  <a:pt x="25" y="189"/>
                </a:lnTo>
                <a:lnTo>
                  <a:pt x="25" y="189"/>
                </a:lnTo>
                <a:lnTo>
                  <a:pt x="18" y="168"/>
                </a:lnTo>
                <a:lnTo>
                  <a:pt x="13" y="148"/>
                </a:lnTo>
                <a:lnTo>
                  <a:pt x="9" y="127"/>
                </a:lnTo>
                <a:lnTo>
                  <a:pt x="4" y="103"/>
                </a:lnTo>
                <a:lnTo>
                  <a:pt x="1" y="88"/>
                </a:lnTo>
                <a:lnTo>
                  <a:pt x="0" y="76"/>
                </a:lnTo>
                <a:lnTo>
                  <a:pt x="0" y="69"/>
                </a:lnTo>
                <a:lnTo>
                  <a:pt x="0" y="65"/>
                </a:lnTo>
                <a:lnTo>
                  <a:pt x="0" y="58"/>
                </a:lnTo>
                <a:lnTo>
                  <a:pt x="0" y="54"/>
                </a:lnTo>
                <a:lnTo>
                  <a:pt x="0" y="52"/>
                </a:lnTo>
                <a:lnTo>
                  <a:pt x="0" y="52"/>
                </a:lnTo>
                <a:lnTo>
                  <a:pt x="3" y="52"/>
                </a:lnTo>
                <a:lnTo>
                  <a:pt x="5" y="54"/>
                </a:lnTo>
                <a:lnTo>
                  <a:pt x="7" y="57"/>
                </a:lnTo>
                <a:lnTo>
                  <a:pt x="7" y="61"/>
                </a:lnTo>
                <a:lnTo>
                  <a:pt x="7" y="67"/>
                </a:lnTo>
                <a:lnTo>
                  <a:pt x="7" y="75"/>
                </a:lnTo>
                <a:lnTo>
                  <a:pt x="9" y="101"/>
                </a:lnTo>
                <a:lnTo>
                  <a:pt x="15" y="130"/>
                </a:lnTo>
                <a:lnTo>
                  <a:pt x="21" y="159"/>
                </a:lnTo>
                <a:lnTo>
                  <a:pt x="30" y="189"/>
                </a:lnTo>
                <a:lnTo>
                  <a:pt x="42" y="216"/>
                </a:lnTo>
                <a:lnTo>
                  <a:pt x="54" y="237"/>
                </a:lnTo>
                <a:lnTo>
                  <a:pt x="67" y="252"/>
                </a:lnTo>
                <a:lnTo>
                  <a:pt x="81" y="262"/>
                </a:lnTo>
                <a:lnTo>
                  <a:pt x="100" y="269"/>
                </a:lnTo>
                <a:lnTo>
                  <a:pt x="121" y="273"/>
                </a:lnTo>
                <a:lnTo>
                  <a:pt x="145" y="273"/>
                </a:lnTo>
                <a:lnTo>
                  <a:pt x="172" y="269"/>
                </a:lnTo>
                <a:lnTo>
                  <a:pt x="196" y="262"/>
                </a:lnTo>
                <a:lnTo>
                  <a:pt x="220" y="252"/>
                </a:lnTo>
                <a:lnTo>
                  <a:pt x="238" y="240"/>
                </a:lnTo>
                <a:lnTo>
                  <a:pt x="251" y="227"/>
                </a:lnTo>
                <a:lnTo>
                  <a:pt x="262" y="211"/>
                </a:lnTo>
                <a:lnTo>
                  <a:pt x="267" y="193"/>
                </a:lnTo>
                <a:lnTo>
                  <a:pt x="270" y="176"/>
                </a:lnTo>
                <a:lnTo>
                  <a:pt x="271" y="155"/>
                </a:lnTo>
                <a:lnTo>
                  <a:pt x="268" y="133"/>
                </a:lnTo>
                <a:lnTo>
                  <a:pt x="266" y="108"/>
                </a:lnTo>
                <a:lnTo>
                  <a:pt x="261" y="79"/>
                </a:lnTo>
                <a:lnTo>
                  <a:pt x="254" y="50"/>
                </a:lnTo>
                <a:lnTo>
                  <a:pt x="246" y="25"/>
                </a:lnTo>
                <a:lnTo>
                  <a:pt x="244" y="17"/>
                </a:lnTo>
                <a:lnTo>
                  <a:pt x="241" y="12"/>
                </a:lnTo>
                <a:lnTo>
                  <a:pt x="240" y="8"/>
                </a:lnTo>
                <a:lnTo>
                  <a:pt x="240" y="6"/>
                </a:lnTo>
                <a:lnTo>
                  <a:pt x="241" y="3"/>
                </a:lnTo>
                <a:lnTo>
                  <a:pt x="242" y="2"/>
                </a:lnTo>
                <a:lnTo>
                  <a:pt x="244" y="0"/>
                </a:lnTo>
                <a:close/>
              </a:path>
            </a:pathLst>
          </a:custGeom>
          <a:solidFill>
            <a:srgbClr val="C3D2D3"/>
          </a:solidFill>
          <a:ln w="0">
            <a:solidFill>
              <a:srgbClr val="C3D2D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Freeform 105"/>
          <p:cNvSpPr>
            <a:spLocks/>
          </p:cNvSpPr>
          <p:nvPr/>
        </p:nvSpPr>
        <p:spPr bwMode="auto">
          <a:xfrm>
            <a:off x="6765131" y="1093593"/>
            <a:ext cx="1341438" cy="1493838"/>
          </a:xfrm>
          <a:custGeom>
            <a:avLst/>
            <a:gdLst>
              <a:gd name="T0" fmla="*/ 156 w 845"/>
              <a:gd name="T1" fmla="*/ 0 h 941"/>
              <a:gd name="T2" fmla="*/ 156 w 845"/>
              <a:gd name="T3" fmla="*/ 0 h 941"/>
              <a:gd name="T4" fmla="*/ 342 w 845"/>
              <a:gd name="T5" fmla="*/ 26 h 941"/>
              <a:gd name="T6" fmla="*/ 342 w 845"/>
              <a:gd name="T7" fmla="*/ 26 h 941"/>
              <a:gd name="T8" fmla="*/ 658 w 845"/>
              <a:gd name="T9" fmla="*/ 68 h 941"/>
              <a:gd name="T10" fmla="*/ 845 w 845"/>
              <a:gd name="T11" fmla="*/ 94 h 941"/>
              <a:gd name="T12" fmla="*/ 845 w 845"/>
              <a:gd name="T13" fmla="*/ 94 h 941"/>
              <a:gd name="T14" fmla="*/ 770 w 845"/>
              <a:gd name="T15" fmla="*/ 831 h 941"/>
              <a:gd name="T16" fmla="*/ 773 w 845"/>
              <a:gd name="T17" fmla="*/ 941 h 941"/>
              <a:gd name="T18" fmla="*/ 544 w 845"/>
              <a:gd name="T19" fmla="*/ 911 h 941"/>
              <a:gd name="T20" fmla="*/ 228 w 845"/>
              <a:gd name="T21" fmla="*/ 868 h 941"/>
              <a:gd name="T22" fmla="*/ 0 w 845"/>
              <a:gd name="T23" fmla="*/ 836 h 941"/>
              <a:gd name="T24" fmla="*/ 32 w 845"/>
              <a:gd name="T25" fmla="*/ 730 h 941"/>
              <a:gd name="T26" fmla="*/ 32 w 845"/>
              <a:gd name="T27" fmla="*/ 730 h 941"/>
              <a:gd name="T28" fmla="*/ 32 w 845"/>
              <a:gd name="T29" fmla="*/ 730 h 941"/>
              <a:gd name="T30" fmla="*/ 156 w 845"/>
              <a:gd name="T31" fmla="*/ 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5" h="941">
                <a:moveTo>
                  <a:pt x="156" y="0"/>
                </a:moveTo>
                <a:lnTo>
                  <a:pt x="156" y="0"/>
                </a:lnTo>
                <a:lnTo>
                  <a:pt x="342" y="26"/>
                </a:lnTo>
                <a:lnTo>
                  <a:pt x="342" y="26"/>
                </a:lnTo>
                <a:lnTo>
                  <a:pt x="658" y="68"/>
                </a:lnTo>
                <a:lnTo>
                  <a:pt x="845" y="94"/>
                </a:lnTo>
                <a:lnTo>
                  <a:pt x="845" y="94"/>
                </a:lnTo>
                <a:lnTo>
                  <a:pt x="770" y="831"/>
                </a:lnTo>
                <a:lnTo>
                  <a:pt x="773" y="941"/>
                </a:lnTo>
                <a:lnTo>
                  <a:pt x="544" y="911"/>
                </a:lnTo>
                <a:lnTo>
                  <a:pt x="228" y="868"/>
                </a:lnTo>
                <a:lnTo>
                  <a:pt x="0" y="836"/>
                </a:lnTo>
                <a:lnTo>
                  <a:pt x="32" y="730"/>
                </a:lnTo>
                <a:lnTo>
                  <a:pt x="32" y="730"/>
                </a:lnTo>
                <a:lnTo>
                  <a:pt x="32" y="730"/>
                </a:lnTo>
                <a:lnTo>
                  <a:pt x="156" y="0"/>
                </a:lnTo>
                <a:close/>
              </a:path>
            </a:pathLst>
          </a:custGeom>
          <a:solidFill>
            <a:schemeClr val="accent2"/>
          </a:solidFill>
          <a:ln w="0">
            <a:solidFill>
              <a:srgbClr val="49ABE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106"/>
          <p:cNvSpPr>
            <a:spLocks/>
          </p:cNvSpPr>
          <p:nvPr/>
        </p:nvSpPr>
        <p:spPr bwMode="auto">
          <a:xfrm>
            <a:off x="6765131" y="2244530"/>
            <a:ext cx="1227138" cy="342900"/>
          </a:xfrm>
          <a:custGeom>
            <a:avLst/>
            <a:gdLst>
              <a:gd name="T0" fmla="*/ 32 w 773"/>
              <a:gd name="T1" fmla="*/ 0 h 216"/>
              <a:gd name="T2" fmla="*/ 771 w 773"/>
              <a:gd name="T3" fmla="*/ 100 h 216"/>
              <a:gd name="T4" fmla="*/ 770 w 773"/>
              <a:gd name="T5" fmla="*/ 106 h 216"/>
              <a:gd name="T6" fmla="*/ 773 w 773"/>
              <a:gd name="T7" fmla="*/ 216 h 216"/>
              <a:gd name="T8" fmla="*/ 544 w 773"/>
              <a:gd name="T9" fmla="*/ 186 h 216"/>
              <a:gd name="T10" fmla="*/ 228 w 773"/>
              <a:gd name="T11" fmla="*/ 143 h 216"/>
              <a:gd name="T12" fmla="*/ 0 w 773"/>
              <a:gd name="T13" fmla="*/ 111 h 216"/>
              <a:gd name="T14" fmla="*/ 32 w 773"/>
              <a:gd name="T15" fmla="*/ 5 h 216"/>
              <a:gd name="T16" fmla="*/ 32 w 773"/>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216">
                <a:moveTo>
                  <a:pt x="32" y="0"/>
                </a:moveTo>
                <a:lnTo>
                  <a:pt x="771" y="100"/>
                </a:lnTo>
                <a:lnTo>
                  <a:pt x="770" y="106"/>
                </a:lnTo>
                <a:lnTo>
                  <a:pt x="773" y="216"/>
                </a:lnTo>
                <a:lnTo>
                  <a:pt x="544" y="186"/>
                </a:lnTo>
                <a:lnTo>
                  <a:pt x="228" y="143"/>
                </a:lnTo>
                <a:lnTo>
                  <a:pt x="0" y="111"/>
                </a:lnTo>
                <a:lnTo>
                  <a:pt x="32" y="5"/>
                </a:lnTo>
                <a:lnTo>
                  <a:pt x="32" y="0"/>
                </a:lnTo>
                <a:close/>
              </a:path>
            </a:pathLst>
          </a:custGeom>
          <a:solidFill>
            <a:srgbClr val="1E84E2"/>
          </a:solidFill>
          <a:ln w="0">
            <a:solidFill>
              <a:srgbClr val="1E84E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2" name="Freeform 107"/>
          <p:cNvSpPr>
            <a:spLocks/>
          </p:cNvSpPr>
          <p:nvPr/>
        </p:nvSpPr>
        <p:spPr bwMode="auto">
          <a:xfrm>
            <a:off x="6996906" y="1093593"/>
            <a:ext cx="1109663" cy="242888"/>
          </a:xfrm>
          <a:custGeom>
            <a:avLst/>
            <a:gdLst>
              <a:gd name="T0" fmla="*/ 10 w 699"/>
              <a:gd name="T1" fmla="*/ 0 h 153"/>
              <a:gd name="T2" fmla="*/ 196 w 699"/>
              <a:gd name="T3" fmla="*/ 26 h 153"/>
              <a:gd name="T4" fmla="*/ 512 w 699"/>
              <a:gd name="T5" fmla="*/ 68 h 153"/>
              <a:gd name="T6" fmla="*/ 699 w 699"/>
              <a:gd name="T7" fmla="*/ 94 h 153"/>
              <a:gd name="T8" fmla="*/ 694 w 699"/>
              <a:gd name="T9" fmla="*/ 153 h 153"/>
              <a:gd name="T10" fmla="*/ 0 w 699"/>
              <a:gd name="T11" fmla="*/ 59 h 153"/>
              <a:gd name="T12" fmla="*/ 10 w 699"/>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699" h="153">
                <a:moveTo>
                  <a:pt x="10" y="0"/>
                </a:moveTo>
                <a:lnTo>
                  <a:pt x="196" y="26"/>
                </a:lnTo>
                <a:lnTo>
                  <a:pt x="512" y="68"/>
                </a:lnTo>
                <a:lnTo>
                  <a:pt x="699" y="94"/>
                </a:lnTo>
                <a:lnTo>
                  <a:pt x="694" y="153"/>
                </a:lnTo>
                <a:lnTo>
                  <a:pt x="0" y="59"/>
                </a:lnTo>
                <a:lnTo>
                  <a:pt x="1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3" name="Freeform 108"/>
          <p:cNvSpPr>
            <a:spLocks/>
          </p:cNvSpPr>
          <p:nvPr/>
        </p:nvSpPr>
        <p:spPr bwMode="auto">
          <a:xfrm>
            <a:off x="7811293" y="1233293"/>
            <a:ext cx="53975" cy="49213"/>
          </a:xfrm>
          <a:custGeom>
            <a:avLst/>
            <a:gdLst>
              <a:gd name="T0" fmla="*/ 20 w 34"/>
              <a:gd name="T1" fmla="*/ 0 h 31"/>
              <a:gd name="T2" fmla="*/ 25 w 34"/>
              <a:gd name="T3" fmla="*/ 1 h 31"/>
              <a:gd name="T4" fmla="*/ 29 w 34"/>
              <a:gd name="T5" fmla="*/ 4 h 31"/>
              <a:gd name="T6" fmla="*/ 31 w 34"/>
              <a:gd name="T7" fmla="*/ 8 h 31"/>
              <a:gd name="T8" fmla="*/ 34 w 34"/>
              <a:gd name="T9" fmla="*/ 13 h 31"/>
              <a:gd name="T10" fmla="*/ 34 w 34"/>
              <a:gd name="T11" fmla="*/ 18 h 31"/>
              <a:gd name="T12" fmla="*/ 33 w 34"/>
              <a:gd name="T13" fmla="*/ 22 h 31"/>
              <a:gd name="T14" fmla="*/ 29 w 34"/>
              <a:gd name="T15" fmla="*/ 27 h 31"/>
              <a:gd name="T16" fmla="*/ 25 w 34"/>
              <a:gd name="T17" fmla="*/ 30 h 31"/>
              <a:gd name="T18" fmla="*/ 20 w 34"/>
              <a:gd name="T19" fmla="*/ 31 h 31"/>
              <a:gd name="T20" fmla="*/ 14 w 34"/>
              <a:gd name="T21" fmla="*/ 31 h 31"/>
              <a:gd name="T22" fmla="*/ 9 w 34"/>
              <a:gd name="T23" fmla="*/ 30 h 31"/>
              <a:gd name="T24" fmla="*/ 5 w 34"/>
              <a:gd name="T25" fmla="*/ 27 h 31"/>
              <a:gd name="T26" fmla="*/ 1 w 34"/>
              <a:gd name="T27" fmla="*/ 23 h 31"/>
              <a:gd name="T28" fmla="*/ 0 w 34"/>
              <a:gd name="T29" fmla="*/ 18 h 31"/>
              <a:gd name="T30" fmla="*/ 0 w 34"/>
              <a:gd name="T31" fmla="*/ 13 h 31"/>
              <a:gd name="T32" fmla="*/ 1 w 34"/>
              <a:gd name="T33" fmla="*/ 8 h 31"/>
              <a:gd name="T34" fmla="*/ 4 w 34"/>
              <a:gd name="T35" fmla="*/ 4 h 31"/>
              <a:gd name="T36" fmla="*/ 9 w 34"/>
              <a:gd name="T37" fmla="*/ 1 h 31"/>
              <a:gd name="T38" fmla="*/ 13 w 34"/>
              <a:gd name="T39" fmla="*/ 0 h 31"/>
              <a:gd name="T40" fmla="*/ 20 w 34"/>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1">
                <a:moveTo>
                  <a:pt x="20" y="0"/>
                </a:moveTo>
                <a:lnTo>
                  <a:pt x="25" y="1"/>
                </a:lnTo>
                <a:lnTo>
                  <a:pt x="29" y="4"/>
                </a:lnTo>
                <a:lnTo>
                  <a:pt x="31" y="8"/>
                </a:lnTo>
                <a:lnTo>
                  <a:pt x="34" y="13"/>
                </a:lnTo>
                <a:lnTo>
                  <a:pt x="34" y="18"/>
                </a:lnTo>
                <a:lnTo>
                  <a:pt x="33" y="22"/>
                </a:lnTo>
                <a:lnTo>
                  <a:pt x="29" y="27"/>
                </a:lnTo>
                <a:lnTo>
                  <a:pt x="25" y="30"/>
                </a:lnTo>
                <a:lnTo>
                  <a:pt x="20" y="31"/>
                </a:lnTo>
                <a:lnTo>
                  <a:pt x="14" y="31"/>
                </a:lnTo>
                <a:lnTo>
                  <a:pt x="9" y="30"/>
                </a:lnTo>
                <a:lnTo>
                  <a:pt x="5" y="27"/>
                </a:lnTo>
                <a:lnTo>
                  <a:pt x="1" y="23"/>
                </a:lnTo>
                <a:lnTo>
                  <a:pt x="0" y="18"/>
                </a:lnTo>
                <a:lnTo>
                  <a:pt x="0" y="13"/>
                </a:lnTo>
                <a:lnTo>
                  <a:pt x="1" y="8"/>
                </a:lnTo>
                <a:lnTo>
                  <a:pt x="4" y="4"/>
                </a:lnTo>
                <a:lnTo>
                  <a:pt x="9" y="1"/>
                </a:lnTo>
                <a:lnTo>
                  <a:pt x="13" y="0"/>
                </a:lnTo>
                <a:lnTo>
                  <a:pt x="20"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Freeform 109"/>
          <p:cNvSpPr>
            <a:spLocks/>
          </p:cNvSpPr>
          <p:nvPr/>
        </p:nvSpPr>
        <p:spPr bwMode="auto">
          <a:xfrm>
            <a:off x="7820818" y="1241230"/>
            <a:ext cx="33338" cy="31750"/>
          </a:xfrm>
          <a:custGeom>
            <a:avLst/>
            <a:gdLst>
              <a:gd name="T0" fmla="*/ 12 w 21"/>
              <a:gd name="T1" fmla="*/ 0 h 20"/>
              <a:gd name="T2" fmla="*/ 16 w 21"/>
              <a:gd name="T3" fmla="*/ 1 h 20"/>
              <a:gd name="T4" fmla="*/ 19 w 21"/>
              <a:gd name="T5" fmla="*/ 4 h 20"/>
              <a:gd name="T6" fmla="*/ 21 w 21"/>
              <a:gd name="T7" fmla="*/ 8 h 20"/>
              <a:gd name="T8" fmla="*/ 21 w 21"/>
              <a:gd name="T9" fmla="*/ 12 h 20"/>
              <a:gd name="T10" fmla="*/ 20 w 21"/>
              <a:gd name="T11" fmla="*/ 16 h 20"/>
              <a:gd name="T12" fmla="*/ 17 w 21"/>
              <a:gd name="T13" fmla="*/ 18 h 20"/>
              <a:gd name="T14" fmla="*/ 14 w 21"/>
              <a:gd name="T15" fmla="*/ 20 h 20"/>
              <a:gd name="T16" fmla="*/ 10 w 21"/>
              <a:gd name="T17" fmla="*/ 20 h 20"/>
              <a:gd name="T18" fmla="*/ 6 w 21"/>
              <a:gd name="T19" fmla="*/ 18 h 20"/>
              <a:gd name="T20" fmla="*/ 3 w 21"/>
              <a:gd name="T21" fmla="*/ 16 h 20"/>
              <a:gd name="T22" fmla="*/ 0 w 21"/>
              <a:gd name="T23" fmla="*/ 13 h 20"/>
              <a:gd name="T24" fmla="*/ 0 w 21"/>
              <a:gd name="T25" fmla="*/ 9 h 20"/>
              <a:gd name="T26" fmla="*/ 2 w 21"/>
              <a:gd name="T27" fmla="*/ 5 h 20"/>
              <a:gd name="T28" fmla="*/ 4 w 21"/>
              <a:gd name="T29" fmla="*/ 3 h 20"/>
              <a:gd name="T30" fmla="*/ 8 w 21"/>
              <a:gd name="T31" fmla="*/ 1 h 20"/>
              <a:gd name="T32" fmla="*/ 12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2" y="0"/>
                </a:moveTo>
                <a:lnTo>
                  <a:pt x="16" y="1"/>
                </a:lnTo>
                <a:lnTo>
                  <a:pt x="19" y="4"/>
                </a:lnTo>
                <a:lnTo>
                  <a:pt x="21" y="8"/>
                </a:lnTo>
                <a:lnTo>
                  <a:pt x="21" y="12"/>
                </a:lnTo>
                <a:lnTo>
                  <a:pt x="20" y="16"/>
                </a:lnTo>
                <a:lnTo>
                  <a:pt x="17" y="18"/>
                </a:lnTo>
                <a:lnTo>
                  <a:pt x="14" y="20"/>
                </a:lnTo>
                <a:lnTo>
                  <a:pt x="10" y="20"/>
                </a:lnTo>
                <a:lnTo>
                  <a:pt x="6" y="18"/>
                </a:lnTo>
                <a:lnTo>
                  <a:pt x="3" y="16"/>
                </a:lnTo>
                <a:lnTo>
                  <a:pt x="0" y="13"/>
                </a:lnTo>
                <a:lnTo>
                  <a:pt x="0" y="9"/>
                </a:lnTo>
                <a:lnTo>
                  <a:pt x="2" y="5"/>
                </a:lnTo>
                <a:lnTo>
                  <a:pt x="4" y="3"/>
                </a:lnTo>
                <a:lnTo>
                  <a:pt x="8" y="1"/>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110"/>
          <p:cNvSpPr>
            <a:spLocks/>
          </p:cNvSpPr>
          <p:nvPr/>
        </p:nvSpPr>
        <p:spPr bwMode="auto">
          <a:xfrm>
            <a:off x="7244556" y="1153918"/>
            <a:ext cx="53975" cy="52388"/>
          </a:xfrm>
          <a:custGeom>
            <a:avLst/>
            <a:gdLst>
              <a:gd name="T0" fmla="*/ 19 w 34"/>
              <a:gd name="T1" fmla="*/ 0 h 33"/>
              <a:gd name="T2" fmla="*/ 24 w 34"/>
              <a:gd name="T3" fmla="*/ 1 h 33"/>
              <a:gd name="T4" fmla="*/ 28 w 34"/>
              <a:gd name="T5" fmla="*/ 5 h 33"/>
              <a:gd name="T6" fmla="*/ 32 w 34"/>
              <a:gd name="T7" fmla="*/ 9 h 33"/>
              <a:gd name="T8" fmla="*/ 34 w 34"/>
              <a:gd name="T9" fmla="*/ 13 h 33"/>
              <a:gd name="T10" fmla="*/ 34 w 34"/>
              <a:gd name="T11" fmla="*/ 18 h 33"/>
              <a:gd name="T12" fmla="*/ 32 w 34"/>
              <a:gd name="T13" fmla="*/ 24 h 33"/>
              <a:gd name="T14" fmla="*/ 30 w 34"/>
              <a:gd name="T15" fmla="*/ 27 h 33"/>
              <a:gd name="T16" fmla="*/ 26 w 34"/>
              <a:gd name="T17" fmla="*/ 31 h 33"/>
              <a:gd name="T18" fmla="*/ 20 w 34"/>
              <a:gd name="T19" fmla="*/ 33 h 33"/>
              <a:gd name="T20" fmla="*/ 15 w 34"/>
              <a:gd name="T21" fmla="*/ 33 h 33"/>
              <a:gd name="T22" fmla="*/ 10 w 34"/>
              <a:gd name="T23" fmla="*/ 31 h 33"/>
              <a:gd name="T24" fmla="*/ 5 w 34"/>
              <a:gd name="T25" fmla="*/ 29 h 33"/>
              <a:gd name="T26" fmla="*/ 2 w 34"/>
              <a:gd name="T27" fmla="*/ 24 h 33"/>
              <a:gd name="T28" fmla="*/ 0 w 34"/>
              <a:gd name="T29" fmla="*/ 20 h 33"/>
              <a:gd name="T30" fmla="*/ 0 w 34"/>
              <a:gd name="T31" fmla="*/ 14 h 33"/>
              <a:gd name="T32" fmla="*/ 2 w 34"/>
              <a:gd name="T33" fmla="*/ 9 h 33"/>
              <a:gd name="T34" fmla="*/ 5 w 34"/>
              <a:gd name="T35" fmla="*/ 5 h 33"/>
              <a:gd name="T36" fmla="*/ 9 w 34"/>
              <a:gd name="T37" fmla="*/ 3 h 33"/>
              <a:gd name="T38" fmla="*/ 14 w 34"/>
              <a:gd name="T39" fmla="*/ 0 h 33"/>
              <a:gd name="T40" fmla="*/ 19 w 34"/>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3">
                <a:moveTo>
                  <a:pt x="19" y="0"/>
                </a:moveTo>
                <a:lnTo>
                  <a:pt x="24" y="1"/>
                </a:lnTo>
                <a:lnTo>
                  <a:pt x="28" y="5"/>
                </a:lnTo>
                <a:lnTo>
                  <a:pt x="32" y="9"/>
                </a:lnTo>
                <a:lnTo>
                  <a:pt x="34" y="13"/>
                </a:lnTo>
                <a:lnTo>
                  <a:pt x="34" y="18"/>
                </a:lnTo>
                <a:lnTo>
                  <a:pt x="32" y="24"/>
                </a:lnTo>
                <a:lnTo>
                  <a:pt x="30" y="27"/>
                </a:lnTo>
                <a:lnTo>
                  <a:pt x="26" y="31"/>
                </a:lnTo>
                <a:lnTo>
                  <a:pt x="20" y="33"/>
                </a:lnTo>
                <a:lnTo>
                  <a:pt x="15" y="33"/>
                </a:lnTo>
                <a:lnTo>
                  <a:pt x="10" y="31"/>
                </a:lnTo>
                <a:lnTo>
                  <a:pt x="5" y="29"/>
                </a:lnTo>
                <a:lnTo>
                  <a:pt x="2" y="24"/>
                </a:lnTo>
                <a:lnTo>
                  <a:pt x="0" y="20"/>
                </a:lnTo>
                <a:lnTo>
                  <a:pt x="0" y="14"/>
                </a:lnTo>
                <a:lnTo>
                  <a:pt x="2" y="9"/>
                </a:lnTo>
                <a:lnTo>
                  <a:pt x="5" y="5"/>
                </a:lnTo>
                <a:lnTo>
                  <a:pt x="9" y="3"/>
                </a:lnTo>
                <a:lnTo>
                  <a:pt x="14" y="0"/>
                </a:lnTo>
                <a:lnTo>
                  <a:pt x="19"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Freeform 111"/>
          <p:cNvSpPr>
            <a:spLocks/>
          </p:cNvSpPr>
          <p:nvPr/>
        </p:nvSpPr>
        <p:spPr bwMode="auto">
          <a:xfrm>
            <a:off x="7255668" y="1163443"/>
            <a:ext cx="31750" cy="31750"/>
          </a:xfrm>
          <a:custGeom>
            <a:avLst/>
            <a:gdLst>
              <a:gd name="T0" fmla="*/ 11 w 20"/>
              <a:gd name="T1" fmla="*/ 0 h 20"/>
              <a:gd name="T2" fmla="*/ 15 w 20"/>
              <a:gd name="T3" fmla="*/ 2 h 20"/>
              <a:gd name="T4" fmla="*/ 19 w 20"/>
              <a:gd name="T5" fmla="*/ 4 h 20"/>
              <a:gd name="T6" fmla="*/ 20 w 20"/>
              <a:gd name="T7" fmla="*/ 8 h 20"/>
              <a:gd name="T8" fmla="*/ 20 w 20"/>
              <a:gd name="T9" fmla="*/ 12 h 20"/>
              <a:gd name="T10" fmla="*/ 19 w 20"/>
              <a:gd name="T11" fmla="*/ 15 h 20"/>
              <a:gd name="T12" fmla="*/ 16 w 20"/>
              <a:gd name="T13" fmla="*/ 19 h 20"/>
              <a:gd name="T14" fmla="*/ 12 w 20"/>
              <a:gd name="T15" fmla="*/ 20 h 20"/>
              <a:gd name="T16" fmla="*/ 8 w 20"/>
              <a:gd name="T17" fmla="*/ 20 h 20"/>
              <a:gd name="T18" fmla="*/ 4 w 20"/>
              <a:gd name="T19" fmla="*/ 19 h 20"/>
              <a:gd name="T20" fmla="*/ 2 w 20"/>
              <a:gd name="T21" fmla="*/ 16 h 20"/>
              <a:gd name="T22" fmla="*/ 0 w 20"/>
              <a:gd name="T23" fmla="*/ 14 h 20"/>
              <a:gd name="T24" fmla="*/ 0 w 20"/>
              <a:gd name="T25" fmla="*/ 10 h 20"/>
              <a:gd name="T26" fmla="*/ 2 w 20"/>
              <a:gd name="T27" fmla="*/ 6 h 20"/>
              <a:gd name="T28" fmla="*/ 4 w 20"/>
              <a:gd name="T29" fmla="*/ 3 h 20"/>
              <a:gd name="T30" fmla="*/ 7 w 20"/>
              <a:gd name="T31" fmla="*/ 0 h 20"/>
              <a:gd name="T32" fmla="*/ 11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1" y="0"/>
                </a:moveTo>
                <a:lnTo>
                  <a:pt x="15" y="2"/>
                </a:lnTo>
                <a:lnTo>
                  <a:pt x="19" y="4"/>
                </a:lnTo>
                <a:lnTo>
                  <a:pt x="20" y="8"/>
                </a:lnTo>
                <a:lnTo>
                  <a:pt x="20" y="12"/>
                </a:lnTo>
                <a:lnTo>
                  <a:pt x="19" y="15"/>
                </a:lnTo>
                <a:lnTo>
                  <a:pt x="16" y="19"/>
                </a:lnTo>
                <a:lnTo>
                  <a:pt x="12" y="20"/>
                </a:lnTo>
                <a:lnTo>
                  <a:pt x="8" y="20"/>
                </a:lnTo>
                <a:lnTo>
                  <a:pt x="4" y="19"/>
                </a:lnTo>
                <a:lnTo>
                  <a:pt x="2" y="16"/>
                </a:lnTo>
                <a:lnTo>
                  <a:pt x="0" y="14"/>
                </a:lnTo>
                <a:lnTo>
                  <a:pt x="0" y="10"/>
                </a:lnTo>
                <a:lnTo>
                  <a:pt x="2" y="6"/>
                </a:lnTo>
                <a:lnTo>
                  <a:pt x="4" y="3"/>
                </a:lnTo>
                <a:lnTo>
                  <a:pt x="7" y="0"/>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112"/>
          <p:cNvSpPr>
            <a:spLocks/>
          </p:cNvSpPr>
          <p:nvPr/>
        </p:nvSpPr>
        <p:spPr bwMode="auto">
          <a:xfrm>
            <a:off x="7211218" y="1166618"/>
            <a:ext cx="641350" cy="631825"/>
          </a:xfrm>
          <a:custGeom>
            <a:avLst/>
            <a:gdLst>
              <a:gd name="T0" fmla="*/ 41 w 404"/>
              <a:gd name="T1" fmla="*/ 1 h 398"/>
              <a:gd name="T2" fmla="*/ 45 w 404"/>
              <a:gd name="T3" fmla="*/ 5 h 398"/>
              <a:gd name="T4" fmla="*/ 45 w 404"/>
              <a:gd name="T5" fmla="*/ 12 h 398"/>
              <a:gd name="T6" fmla="*/ 30 w 404"/>
              <a:gd name="T7" fmla="*/ 77 h 398"/>
              <a:gd name="T8" fmla="*/ 18 w 404"/>
              <a:gd name="T9" fmla="*/ 157 h 398"/>
              <a:gd name="T10" fmla="*/ 17 w 404"/>
              <a:gd name="T11" fmla="*/ 225 h 398"/>
              <a:gd name="T12" fmla="*/ 24 w 404"/>
              <a:gd name="T13" fmla="*/ 279 h 398"/>
              <a:gd name="T14" fmla="*/ 51 w 404"/>
              <a:gd name="T15" fmla="*/ 326 h 398"/>
              <a:gd name="T16" fmla="*/ 94 w 404"/>
              <a:gd name="T17" fmla="*/ 357 h 398"/>
              <a:gd name="T18" fmla="*/ 154 w 404"/>
              <a:gd name="T19" fmla="*/ 376 h 398"/>
              <a:gd name="T20" fmla="*/ 218 w 404"/>
              <a:gd name="T21" fmla="*/ 381 h 398"/>
              <a:gd name="T22" fmla="*/ 274 w 404"/>
              <a:gd name="T23" fmla="*/ 372 h 398"/>
              <a:gd name="T24" fmla="*/ 319 w 404"/>
              <a:gd name="T25" fmla="*/ 343 h 398"/>
              <a:gd name="T26" fmla="*/ 348 w 404"/>
              <a:gd name="T27" fmla="*/ 298 h 398"/>
              <a:gd name="T28" fmla="*/ 367 w 404"/>
              <a:gd name="T29" fmla="*/ 239 h 398"/>
              <a:gd name="T30" fmla="*/ 381 w 404"/>
              <a:gd name="T31" fmla="*/ 173 h 398"/>
              <a:gd name="T32" fmla="*/ 387 w 404"/>
              <a:gd name="T33" fmla="*/ 110 h 398"/>
              <a:gd name="T34" fmla="*/ 386 w 404"/>
              <a:gd name="T35" fmla="*/ 57 h 398"/>
              <a:gd name="T36" fmla="*/ 388 w 404"/>
              <a:gd name="T37" fmla="*/ 52 h 398"/>
              <a:gd name="T38" fmla="*/ 394 w 404"/>
              <a:gd name="T39" fmla="*/ 48 h 398"/>
              <a:gd name="T40" fmla="*/ 400 w 404"/>
              <a:gd name="T41" fmla="*/ 51 h 398"/>
              <a:gd name="T42" fmla="*/ 403 w 404"/>
              <a:gd name="T43" fmla="*/ 56 h 398"/>
              <a:gd name="T44" fmla="*/ 404 w 404"/>
              <a:gd name="T45" fmla="*/ 110 h 398"/>
              <a:gd name="T46" fmla="*/ 396 w 404"/>
              <a:gd name="T47" fmla="*/ 175 h 398"/>
              <a:gd name="T48" fmla="*/ 383 w 404"/>
              <a:gd name="T49" fmla="*/ 243 h 398"/>
              <a:gd name="T50" fmla="*/ 363 w 404"/>
              <a:gd name="T51" fmla="*/ 306 h 398"/>
              <a:gd name="T52" fmla="*/ 336 w 404"/>
              <a:gd name="T53" fmla="*/ 349 h 398"/>
              <a:gd name="T54" fmla="*/ 301 w 404"/>
              <a:gd name="T55" fmla="*/ 377 h 398"/>
              <a:gd name="T56" fmla="*/ 251 w 404"/>
              <a:gd name="T57" fmla="*/ 395 h 398"/>
              <a:gd name="T58" fmla="*/ 184 w 404"/>
              <a:gd name="T59" fmla="*/ 396 h 398"/>
              <a:gd name="T60" fmla="*/ 117 w 404"/>
              <a:gd name="T61" fmla="*/ 385 h 398"/>
              <a:gd name="T62" fmla="*/ 61 w 404"/>
              <a:gd name="T63" fmla="*/ 357 h 398"/>
              <a:gd name="T64" fmla="*/ 28 w 404"/>
              <a:gd name="T65" fmla="*/ 326 h 398"/>
              <a:gd name="T66" fmla="*/ 7 w 404"/>
              <a:gd name="T67" fmla="*/ 284 h 398"/>
              <a:gd name="T68" fmla="*/ 0 w 404"/>
              <a:gd name="T69" fmla="*/ 226 h 398"/>
              <a:gd name="T70" fmla="*/ 1 w 404"/>
              <a:gd name="T71" fmla="*/ 156 h 398"/>
              <a:gd name="T72" fmla="*/ 13 w 404"/>
              <a:gd name="T73" fmla="*/ 73 h 398"/>
              <a:gd name="T74" fmla="*/ 30 w 404"/>
              <a:gd name="T75" fmla="*/ 6 h 398"/>
              <a:gd name="T76" fmla="*/ 35 w 404"/>
              <a:gd name="T77"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398">
                <a:moveTo>
                  <a:pt x="38" y="0"/>
                </a:moveTo>
                <a:lnTo>
                  <a:pt x="41" y="1"/>
                </a:lnTo>
                <a:lnTo>
                  <a:pt x="44" y="2"/>
                </a:lnTo>
                <a:lnTo>
                  <a:pt x="45" y="5"/>
                </a:lnTo>
                <a:lnTo>
                  <a:pt x="47" y="9"/>
                </a:lnTo>
                <a:lnTo>
                  <a:pt x="45" y="12"/>
                </a:lnTo>
                <a:lnTo>
                  <a:pt x="38" y="40"/>
                </a:lnTo>
                <a:lnTo>
                  <a:pt x="30" y="77"/>
                </a:lnTo>
                <a:lnTo>
                  <a:pt x="23" y="116"/>
                </a:lnTo>
                <a:lnTo>
                  <a:pt x="18" y="157"/>
                </a:lnTo>
                <a:lnTo>
                  <a:pt x="17" y="192"/>
                </a:lnTo>
                <a:lnTo>
                  <a:pt x="17" y="225"/>
                </a:lnTo>
                <a:lnTo>
                  <a:pt x="19" y="254"/>
                </a:lnTo>
                <a:lnTo>
                  <a:pt x="24" y="279"/>
                </a:lnTo>
                <a:lnTo>
                  <a:pt x="35" y="305"/>
                </a:lnTo>
                <a:lnTo>
                  <a:pt x="51" y="326"/>
                </a:lnTo>
                <a:lnTo>
                  <a:pt x="70" y="344"/>
                </a:lnTo>
                <a:lnTo>
                  <a:pt x="94" y="357"/>
                </a:lnTo>
                <a:lnTo>
                  <a:pt x="123" y="368"/>
                </a:lnTo>
                <a:lnTo>
                  <a:pt x="154" y="376"/>
                </a:lnTo>
                <a:lnTo>
                  <a:pt x="185" y="381"/>
                </a:lnTo>
                <a:lnTo>
                  <a:pt x="218" y="381"/>
                </a:lnTo>
                <a:lnTo>
                  <a:pt x="247" y="378"/>
                </a:lnTo>
                <a:lnTo>
                  <a:pt x="274" y="372"/>
                </a:lnTo>
                <a:lnTo>
                  <a:pt x="298" y="360"/>
                </a:lnTo>
                <a:lnTo>
                  <a:pt x="319" y="343"/>
                </a:lnTo>
                <a:lnTo>
                  <a:pt x="336" y="322"/>
                </a:lnTo>
                <a:lnTo>
                  <a:pt x="348" y="298"/>
                </a:lnTo>
                <a:lnTo>
                  <a:pt x="358" y="271"/>
                </a:lnTo>
                <a:lnTo>
                  <a:pt x="367" y="239"/>
                </a:lnTo>
                <a:lnTo>
                  <a:pt x="374" y="205"/>
                </a:lnTo>
                <a:lnTo>
                  <a:pt x="381" y="173"/>
                </a:lnTo>
                <a:lnTo>
                  <a:pt x="384" y="140"/>
                </a:lnTo>
                <a:lnTo>
                  <a:pt x="387" y="110"/>
                </a:lnTo>
                <a:lnTo>
                  <a:pt x="387" y="82"/>
                </a:lnTo>
                <a:lnTo>
                  <a:pt x="386" y="57"/>
                </a:lnTo>
                <a:lnTo>
                  <a:pt x="387" y="55"/>
                </a:lnTo>
                <a:lnTo>
                  <a:pt x="388" y="52"/>
                </a:lnTo>
                <a:lnTo>
                  <a:pt x="391" y="50"/>
                </a:lnTo>
                <a:lnTo>
                  <a:pt x="394" y="48"/>
                </a:lnTo>
                <a:lnTo>
                  <a:pt x="398" y="50"/>
                </a:lnTo>
                <a:lnTo>
                  <a:pt x="400" y="51"/>
                </a:lnTo>
                <a:lnTo>
                  <a:pt x="403" y="53"/>
                </a:lnTo>
                <a:lnTo>
                  <a:pt x="403" y="56"/>
                </a:lnTo>
                <a:lnTo>
                  <a:pt x="404" y="81"/>
                </a:lnTo>
                <a:lnTo>
                  <a:pt x="404" y="110"/>
                </a:lnTo>
                <a:lnTo>
                  <a:pt x="401" y="141"/>
                </a:lnTo>
                <a:lnTo>
                  <a:pt x="396" y="175"/>
                </a:lnTo>
                <a:lnTo>
                  <a:pt x="391" y="208"/>
                </a:lnTo>
                <a:lnTo>
                  <a:pt x="383" y="243"/>
                </a:lnTo>
                <a:lnTo>
                  <a:pt x="374" y="277"/>
                </a:lnTo>
                <a:lnTo>
                  <a:pt x="363" y="306"/>
                </a:lnTo>
                <a:lnTo>
                  <a:pt x="350" y="330"/>
                </a:lnTo>
                <a:lnTo>
                  <a:pt x="336" y="349"/>
                </a:lnTo>
                <a:lnTo>
                  <a:pt x="319" y="365"/>
                </a:lnTo>
                <a:lnTo>
                  <a:pt x="301" y="377"/>
                </a:lnTo>
                <a:lnTo>
                  <a:pt x="280" y="387"/>
                </a:lnTo>
                <a:lnTo>
                  <a:pt x="251" y="395"/>
                </a:lnTo>
                <a:lnTo>
                  <a:pt x="219" y="398"/>
                </a:lnTo>
                <a:lnTo>
                  <a:pt x="184" y="396"/>
                </a:lnTo>
                <a:lnTo>
                  <a:pt x="150" y="393"/>
                </a:lnTo>
                <a:lnTo>
                  <a:pt x="117" y="385"/>
                </a:lnTo>
                <a:lnTo>
                  <a:pt x="86" y="372"/>
                </a:lnTo>
                <a:lnTo>
                  <a:pt x="61" y="357"/>
                </a:lnTo>
                <a:lnTo>
                  <a:pt x="44" y="343"/>
                </a:lnTo>
                <a:lnTo>
                  <a:pt x="28" y="326"/>
                </a:lnTo>
                <a:lnTo>
                  <a:pt x="17" y="306"/>
                </a:lnTo>
                <a:lnTo>
                  <a:pt x="7" y="284"/>
                </a:lnTo>
                <a:lnTo>
                  <a:pt x="2" y="258"/>
                </a:lnTo>
                <a:lnTo>
                  <a:pt x="0" y="226"/>
                </a:lnTo>
                <a:lnTo>
                  <a:pt x="0" y="192"/>
                </a:lnTo>
                <a:lnTo>
                  <a:pt x="1" y="156"/>
                </a:lnTo>
                <a:lnTo>
                  <a:pt x="6" y="114"/>
                </a:lnTo>
                <a:lnTo>
                  <a:pt x="13" y="73"/>
                </a:lnTo>
                <a:lnTo>
                  <a:pt x="21" y="36"/>
                </a:lnTo>
                <a:lnTo>
                  <a:pt x="30" y="6"/>
                </a:lnTo>
                <a:lnTo>
                  <a:pt x="32" y="2"/>
                </a:lnTo>
                <a:lnTo>
                  <a:pt x="35" y="1"/>
                </a:lnTo>
                <a:lnTo>
                  <a:pt x="38"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Freeform 113"/>
          <p:cNvSpPr>
            <a:spLocks/>
          </p:cNvSpPr>
          <p:nvPr/>
        </p:nvSpPr>
        <p:spPr bwMode="auto">
          <a:xfrm>
            <a:off x="7220743" y="1168205"/>
            <a:ext cx="619125" cy="617538"/>
          </a:xfrm>
          <a:custGeom>
            <a:avLst/>
            <a:gdLst>
              <a:gd name="T0" fmla="*/ 35 w 390"/>
              <a:gd name="T1" fmla="*/ 0 h 389"/>
              <a:gd name="T2" fmla="*/ 39 w 390"/>
              <a:gd name="T3" fmla="*/ 4 h 389"/>
              <a:gd name="T4" fmla="*/ 39 w 390"/>
              <a:gd name="T5" fmla="*/ 11 h 389"/>
              <a:gd name="T6" fmla="*/ 35 w 390"/>
              <a:gd name="T7" fmla="*/ 24 h 389"/>
              <a:gd name="T8" fmla="*/ 24 w 390"/>
              <a:gd name="T9" fmla="*/ 72 h 389"/>
              <a:gd name="T10" fmla="*/ 12 w 390"/>
              <a:gd name="T11" fmla="*/ 156 h 389"/>
              <a:gd name="T12" fmla="*/ 11 w 390"/>
              <a:gd name="T13" fmla="*/ 224 h 389"/>
              <a:gd name="T14" fmla="*/ 18 w 390"/>
              <a:gd name="T15" fmla="*/ 278 h 389"/>
              <a:gd name="T16" fmla="*/ 45 w 390"/>
              <a:gd name="T17" fmla="*/ 325 h 389"/>
              <a:gd name="T18" fmla="*/ 88 w 390"/>
              <a:gd name="T19" fmla="*/ 356 h 389"/>
              <a:gd name="T20" fmla="*/ 148 w 390"/>
              <a:gd name="T21" fmla="*/ 375 h 389"/>
              <a:gd name="T22" fmla="*/ 212 w 390"/>
              <a:gd name="T23" fmla="*/ 380 h 389"/>
              <a:gd name="T24" fmla="*/ 268 w 390"/>
              <a:gd name="T25" fmla="*/ 371 h 389"/>
              <a:gd name="T26" fmla="*/ 313 w 390"/>
              <a:gd name="T27" fmla="*/ 342 h 389"/>
              <a:gd name="T28" fmla="*/ 342 w 390"/>
              <a:gd name="T29" fmla="*/ 297 h 389"/>
              <a:gd name="T30" fmla="*/ 361 w 390"/>
              <a:gd name="T31" fmla="*/ 238 h 389"/>
              <a:gd name="T32" fmla="*/ 376 w 390"/>
              <a:gd name="T33" fmla="*/ 161 h 389"/>
              <a:gd name="T34" fmla="*/ 381 w 390"/>
              <a:gd name="T35" fmla="*/ 83 h 389"/>
              <a:gd name="T36" fmla="*/ 381 w 390"/>
              <a:gd name="T37" fmla="*/ 62 h 389"/>
              <a:gd name="T38" fmla="*/ 381 w 390"/>
              <a:gd name="T39" fmla="*/ 54 h 389"/>
              <a:gd name="T40" fmla="*/ 385 w 390"/>
              <a:gd name="T41" fmla="*/ 49 h 389"/>
              <a:gd name="T42" fmla="*/ 389 w 390"/>
              <a:gd name="T43" fmla="*/ 49 h 389"/>
              <a:gd name="T44" fmla="*/ 389 w 390"/>
              <a:gd name="T45" fmla="*/ 54 h 389"/>
              <a:gd name="T46" fmla="*/ 390 w 390"/>
              <a:gd name="T47" fmla="*/ 66 h 389"/>
              <a:gd name="T48" fmla="*/ 390 w 390"/>
              <a:gd name="T49" fmla="*/ 79 h 389"/>
              <a:gd name="T50" fmla="*/ 390 w 390"/>
              <a:gd name="T51" fmla="*/ 101 h 389"/>
              <a:gd name="T52" fmla="*/ 384 w 390"/>
              <a:gd name="T53" fmla="*/ 157 h 389"/>
              <a:gd name="T54" fmla="*/ 375 w 390"/>
              <a:gd name="T55" fmla="*/ 217 h 389"/>
              <a:gd name="T56" fmla="*/ 368 w 390"/>
              <a:gd name="T57" fmla="*/ 248 h 389"/>
              <a:gd name="T58" fmla="*/ 355 w 390"/>
              <a:gd name="T59" fmla="*/ 288 h 389"/>
              <a:gd name="T60" fmla="*/ 325 w 390"/>
              <a:gd name="T61" fmla="*/ 339 h 389"/>
              <a:gd name="T62" fmla="*/ 285 w 390"/>
              <a:gd name="T63" fmla="*/ 372 h 389"/>
              <a:gd name="T64" fmla="*/ 251 w 390"/>
              <a:gd name="T65" fmla="*/ 384 h 389"/>
              <a:gd name="T66" fmla="*/ 231 w 390"/>
              <a:gd name="T67" fmla="*/ 388 h 389"/>
              <a:gd name="T68" fmla="*/ 183 w 390"/>
              <a:gd name="T69" fmla="*/ 388 h 389"/>
              <a:gd name="T70" fmla="*/ 114 w 390"/>
              <a:gd name="T71" fmla="*/ 376 h 389"/>
              <a:gd name="T72" fmla="*/ 60 w 390"/>
              <a:gd name="T73" fmla="*/ 351 h 389"/>
              <a:gd name="T74" fmla="*/ 22 w 390"/>
              <a:gd name="T75" fmla="*/ 310 h 389"/>
              <a:gd name="T76" fmla="*/ 4 w 390"/>
              <a:gd name="T77" fmla="*/ 258 h 389"/>
              <a:gd name="T78" fmla="*/ 1 w 390"/>
              <a:gd name="T79" fmla="*/ 195 h 389"/>
              <a:gd name="T80" fmla="*/ 11 w 390"/>
              <a:gd name="T81" fmla="*/ 100 h 389"/>
              <a:gd name="T82" fmla="*/ 20 w 390"/>
              <a:gd name="T83" fmla="*/ 49 h 389"/>
              <a:gd name="T84" fmla="*/ 28 w 390"/>
              <a:gd name="T85" fmla="*/ 24 h 389"/>
              <a:gd name="T86" fmla="*/ 32 w 390"/>
              <a:gd name="T87" fmla="*/ 11 h 389"/>
              <a:gd name="T88" fmla="*/ 34 w 390"/>
              <a:gd name="T8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0" h="389">
                <a:moveTo>
                  <a:pt x="34" y="0"/>
                </a:moveTo>
                <a:lnTo>
                  <a:pt x="35" y="0"/>
                </a:lnTo>
                <a:lnTo>
                  <a:pt x="38" y="1"/>
                </a:lnTo>
                <a:lnTo>
                  <a:pt x="39" y="4"/>
                </a:lnTo>
                <a:lnTo>
                  <a:pt x="41" y="8"/>
                </a:lnTo>
                <a:lnTo>
                  <a:pt x="39" y="11"/>
                </a:lnTo>
                <a:lnTo>
                  <a:pt x="38" y="16"/>
                </a:lnTo>
                <a:lnTo>
                  <a:pt x="35" y="24"/>
                </a:lnTo>
                <a:lnTo>
                  <a:pt x="32" y="35"/>
                </a:lnTo>
                <a:lnTo>
                  <a:pt x="24" y="72"/>
                </a:lnTo>
                <a:lnTo>
                  <a:pt x="17" y="113"/>
                </a:lnTo>
                <a:lnTo>
                  <a:pt x="12" y="156"/>
                </a:lnTo>
                <a:lnTo>
                  <a:pt x="11" y="191"/>
                </a:lnTo>
                <a:lnTo>
                  <a:pt x="11" y="224"/>
                </a:lnTo>
                <a:lnTo>
                  <a:pt x="13" y="253"/>
                </a:lnTo>
                <a:lnTo>
                  <a:pt x="18" y="278"/>
                </a:lnTo>
                <a:lnTo>
                  <a:pt x="29" y="304"/>
                </a:lnTo>
                <a:lnTo>
                  <a:pt x="45" y="325"/>
                </a:lnTo>
                <a:lnTo>
                  <a:pt x="64" y="343"/>
                </a:lnTo>
                <a:lnTo>
                  <a:pt x="88" y="356"/>
                </a:lnTo>
                <a:lnTo>
                  <a:pt x="117" y="367"/>
                </a:lnTo>
                <a:lnTo>
                  <a:pt x="148" y="375"/>
                </a:lnTo>
                <a:lnTo>
                  <a:pt x="179" y="380"/>
                </a:lnTo>
                <a:lnTo>
                  <a:pt x="212" y="380"/>
                </a:lnTo>
                <a:lnTo>
                  <a:pt x="241" y="377"/>
                </a:lnTo>
                <a:lnTo>
                  <a:pt x="268" y="371"/>
                </a:lnTo>
                <a:lnTo>
                  <a:pt x="292" y="359"/>
                </a:lnTo>
                <a:lnTo>
                  <a:pt x="313" y="342"/>
                </a:lnTo>
                <a:lnTo>
                  <a:pt x="330" y="321"/>
                </a:lnTo>
                <a:lnTo>
                  <a:pt x="342" y="297"/>
                </a:lnTo>
                <a:lnTo>
                  <a:pt x="352" y="270"/>
                </a:lnTo>
                <a:lnTo>
                  <a:pt x="361" y="238"/>
                </a:lnTo>
                <a:lnTo>
                  <a:pt x="368" y="204"/>
                </a:lnTo>
                <a:lnTo>
                  <a:pt x="376" y="161"/>
                </a:lnTo>
                <a:lnTo>
                  <a:pt x="380" y="121"/>
                </a:lnTo>
                <a:lnTo>
                  <a:pt x="381" y="83"/>
                </a:lnTo>
                <a:lnTo>
                  <a:pt x="381" y="71"/>
                </a:lnTo>
                <a:lnTo>
                  <a:pt x="381" y="62"/>
                </a:lnTo>
                <a:lnTo>
                  <a:pt x="380" y="56"/>
                </a:lnTo>
                <a:lnTo>
                  <a:pt x="381" y="54"/>
                </a:lnTo>
                <a:lnTo>
                  <a:pt x="382" y="51"/>
                </a:lnTo>
                <a:lnTo>
                  <a:pt x="385" y="49"/>
                </a:lnTo>
                <a:lnTo>
                  <a:pt x="388" y="47"/>
                </a:lnTo>
                <a:lnTo>
                  <a:pt x="389" y="49"/>
                </a:lnTo>
                <a:lnTo>
                  <a:pt x="389" y="51"/>
                </a:lnTo>
                <a:lnTo>
                  <a:pt x="389" y="54"/>
                </a:lnTo>
                <a:lnTo>
                  <a:pt x="390" y="59"/>
                </a:lnTo>
                <a:lnTo>
                  <a:pt x="390" y="66"/>
                </a:lnTo>
                <a:lnTo>
                  <a:pt x="390" y="72"/>
                </a:lnTo>
                <a:lnTo>
                  <a:pt x="390" y="79"/>
                </a:lnTo>
                <a:lnTo>
                  <a:pt x="390" y="84"/>
                </a:lnTo>
                <a:lnTo>
                  <a:pt x="390" y="101"/>
                </a:lnTo>
                <a:lnTo>
                  <a:pt x="388" y="122"/>
                </a:lnTo>
                <a:lnTo>
                  <a:pt x="384" y="157"/>
                </a:lnTo>
                <a:lnTo>
                  <a:pt x="380" y="189"/>
                </a:lnTo>
                <a:lnTo>
                  <a:pt x="375" y="217"/>
                </a:lnTo>
                <a:lnTo>
                  <a:pt x="368" y="248"/>
                </a:lnTo>
                <a:lnTo>
                  <a:pt x="368" y="248"/>
                </a:lnTo>
                <a:lnTo>
                  <a:pt x="361" y="270"/>
                </a:lnTo>
                <a:lnTo>
                  <a:pt x="355" y="288"/>
                </a:lnTo>
                <a:lnTo>
                  <a:pt x="342" y="316"/>
                </a:lnTo>
                <a:lnTo>
                  <a:pt x="325" y="339"/>
                </a:lnTo>
                <a:lnTo>
                  <a:pt x="305" y="359"/>
                </a:lnTo>
                <a:lnTo>
                  <a:pt x="285" y="372"/>
                </a:lnTo>
                <a:lnTo>
                  <a:pt x="263" y="381"/>
                </a:lnTo>
                <a:lnTo>
                  <a:pt x="251" y="384"/>
                </a:lnTo>
                <a:lnTo>
                  <a:pt x="251" y="384"/>
                </a:lnTo>
                <a:lnTo>
                  <a:pt x="231" y="388"/>
                </a:lnTo>
                <a:lnTo>
                  <a:pt x="208" y="389"/>
                </a:lnTo>
                <a:lnTo>
                  <a:pt x="183" y="388"/>
                </a:lnTo>
                <a:lnTo>
                  <a:pt x="148" y="384"/>
                </a:lnTo>
                <a:lnTo>
                  <a:pt x="114" y="376"/>
                </a:lnTo>
                <a:lnTo>
                  <a:pt x="85" y="365"/>
                </a:lnTo>
                <a:lnTo>
                  <a:pt x="60" y="351"/>
                </a:lnTo>
                <a:lnTo>
                  <a:pt x="39" y="333"/>
                </a:lnTo>
                <a:lnTo>
                  <a:pt x="22" y="310"/>
                </a:lnTo>
                <a:lnTo>
                  <a:pt x="11" y="284"/>
                </a:lnTo>
                <a:lnTo>
                  <a:pt x="4" y="258"/>
                </a:lnTo>
                <a:lnTo>
                  <a:pt x="0" y="228"/>
                </a:lnTo>
                <a:lnTo>
                  <a:pt x="1" y="195"/>
                </a:lnTo>
                <a:lnTo>
                  <a:pt x="5" y="144"/>
                </a:lnTo>
                <a:lnTo>
                  <a:pt x="11" y="100"/>
                </a:lnTo>
                <a:lnTo>
                  <a:pt x="15" y="72"/>
                </a:lnTo>
                <a:lnTo>
                  <a:pt x="20" y="49"/>
                </a:lnTo>
                <a:lnTo>
                  <a:pt x="24" y="34"/>
                </a:lnTo>
                <a:lnTo>
                  <a:pt x="28" y="24"/>
                </a:lnTo>
                <a:lnTo>
                  <a:pt x="29" y="17"/>
                </a:lnTo>
                <a:lnTo>
                  <a:pt x="32" y="11"/>
                </a:lnTo>
                <a:lnTo>
                  <a:pt x="33" y="4"/>
                </a:lnTo>
                <a:lnTo>
                  <a:pt x="34" y="0"/>
                </a:lnTo>
                <a:close/>
              </a:path>
            </a:pathLst>
          </a:custGeom>
          <a:solidFill>
            <a:srgbClr val="C3D2D3"/>
          </a:solidFill>
          <a:ln w="0">
            <a:solidFill>
              <a:srgbClr val="C3D2D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114"/>
          <p:cNvSpPr>
            <a:spLocks noEditPoints="1"/>
          </p:cNvSpPr>
          <p:nvPr/>
        </p:nvSpPr>
        <p:spPr bwMode="auto">
          <a:xfrm>
            <a:off x="7354093" y="1269805"/>
            <a:ext cx="744538" cy="1012825"/>
          </a:xfrm>
          <a:custGeom>
            <a:avLst/>
            <a:gdLst>
              <a:gd name="T0" fmla="*/ 469 w 469"/>
              <a:gd name="T1" fmla="*/ 42 h 638"/>
              <a:gd name="T2" fmla="*/ 181 w 469"/>
              <a:gd name="T3" fmla="*/ 519 h 638"/>
              <a:gd name="T4" fmla="*/ 23 w 469"/>
              <a:gd name="T5" fmla="*/ 498 h 638"/>
              <a:gd name="T6" fmla="*/ 0 w 469"/>
              <a:gd name="T7" fmla="*/ 638 h 638"/>
              <a:gd name="T8" fmla="*/ 27 w 469"/>
              <a:gd name="T9" fmla="*/ 320 h 638"/>
              <a:gd name="T10" fmla="*/ 88 w 469"/>
              <a:gd name="T11" fmla="*/ 331 h 638"/>
              <a:gd name="T12" fmla="*/ 144 w 469"/>
              <a:gd name="T13" fmla="*/ 331 h 638"/>
              <a:gd name="T14" fmla="*/ 190 w 469"/>
              <a:gd name="T15" fmla="*/ 322 h 638"/>
              <a:gd name="T16" fmla="*/ 220 w 469"/>
              <a:gd name="T17" fmla="*/ 311 h 638"/>
              <a:gd name="T18" fmla="*/ 239 w 469"/>
              <a:gd name="T19" fmla="*/ 309 h 638"/>
              <a:gd name="T20" fmla="*/ 259 w 469"/>
              <a:gd name="T21" fmla="*/ 297 h 638"/>
              <a:gd name="T22" fmla="*/ 266 w 469"/>
              <a:gd name="T23" fmla="*/ 274 h 638"/>
              <a:gd name="T24" fmla="*/ 275 w 469"/>
              <a:gd name="T25" fmla="*/ 236 h 638"/>
              <a:gd name="T26" fmla="*/ 294 w 469"/>
              <a:gd name="T27" fmla="*/ 177 h 638"/>
              <a:gd name="T28" fmla="*/ 308 w 469"/>
              <a:gd name="T29" fmla="*/ 101 h 638"/>
              <a:gd name="T30" fmla="*/ 314 w 469"/>
              <a:gd name="T31" fmla="*/ 21 h 638"/>
              <a:gd name="T32" fmla="*/ 297 w 469"/>
              <a:gd name="T33" fmla="*/ 19 h 638"/>
              <a:gd name="T34" fmla="*/ 297 w 469"/>
              <a:gd name="T35" fmla="*/ 20 h 638"/>
              <a:gd name="T36" fmla="*/ 296 w 469"/>
              <a:gd name="T37" fmla="*/ 55 h 638"/>
              <a:gd name="T38" fmla="*/ 285 w 469"/>
              <a:gd name="T39" fmla="*/ 132 h 638"/>
              <a:gd name="T40" fmla="*/ 285 w 469"/>
              <a:gd name="T41" fmla="*/ 134 h 638"/>
              <a:gd name="T42" fmla="*/ 285 w 469"/>
              <a:gd name="T43" fmla="*/ 134 h 638"/>
              <a:gd name="T44" fmla="*/ 285 w 469"/>
              <a:gd name="T45" fmla="*/ 135 h 638"/>
              <a:gd name="T46" fmla="*/ 285 w 469"/>
              <a:gd name="T47" fmla="*/ 135 h 638"/>
              <a:gd name="T48" fmla="*/ 285 w 469"/>
              <a:gd name="T49" fmla="*/ 136 h 638"/>
              <a:gd name="T50" fmla="*/ 285 w 469"/>
              <a:gd name="T51" fmla="*/ 136 h 638"/>
              <a:gd name="T52" fmla="*/ 285 w 469"/>
              <a:gd name="T53" fmla="*/ 138 h 638"/>
              <a:gd name="T54" fmla="*/ 285 w 469"/>
              <a:gd name="T55" fmla="*/ 138 h 638"/>
              <a:gd name="T56" fmla="*/ 285 w 469"/>
              <a:gd name="T57" fmla="*/ 139 h 638"/>
              <a:gd name="T58" fmla="*/ 285 w 469"/>
              <a:gd name="T59" fmla="*/ 139 h 638"/>
              <a:gd name="T60" fmla="*/ 284 w 469"/>
              <a:gd name="T61" fmla="*/ 140 h 638"/>
              <a:gd name="T62" fmla="*/ 284 w 469"/>
              <a:gd name="T63" fmla="*/ 140 h 638"/>
              <a:gd name="T64" fmla="*/ 268 w 469"/>
              <a:gd name="T65" fmla="*/ 206 h 638"/>
              <a:gd name="T66" fmla="*/ 246 w 469"/>
              <a:gd name="T67" fmla="*/ 201 h 638"/>
              <a:gd name="T68" fmla="*/ 213 w 469"/>
              <a:gd name="T69" fmla="*/ 127 h 638"/>
              <a:gd name="T70" fmla="*/ 177 w 469"/>
              <a:gd name="T71" fmla="*/ 50 h 638"/>
              <a:gd name="T72" fmla="*/ 158 w 469"/>
              <a:gd name="T73" fmla="*/ 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 h="638">
                <a:moveTo>
                  <a:pt x="314" y="21"/>
                </a:moveTo>
                <a:lnTo>
                  <a:pt x="469" y="42"/>
                </a:lnTo>
                <a:lnTo>
                  <a:pt x="416" y="550"/>
                </a:lnTo>
                <a:lnTo>
                  <a:pt x="181" y="519"/>
                </a:lnTo>
                <a:lnTo>
                  <a:pt x="181" y="519"/>
                </a:lnTo>
                <a:lnTo>
                  <a:pt x="23" y="498"/>
                </a:lnTo>
                <a:lnTo>
                  <a:pt x="23" y="498"/>
                </a:lnTo>
                <a:lnTo>
                  <a:pt x="0" y="638"/>
                </a:lnTo>
                <a:lnTo>
                  <a:pt x="0" y="309"/>
                </a:lnTo>
                <a:lnTo>
                  <a:pt x="27" y="320"/>
                </a:lnTo>
                <a:lnTo>
                  <a:pt x="57" y="326"/>
                </a:lnTo>
                <a:lnTo>
                  <a:pt x="88" y="331"/>
                </a:lnTo>
                <a:lnTo>
                  <a:pt x="119" y="333"/>
                </a:lnTo>
                <a:lnTo>
                  <a:pt x="144" y="331"/>
                </a:lnTo>
                <a:lnTo>
                  <a:pt x="169" y="329"/>
                </a:lnTo>
                <a:lnTo>
                  <a:pt x="190" y="322"/>
                </a:lnTo>
                <a:lnTo>
                  <a:pt x="215" y="311"/>
                </a:lnTo>
                <a:lnTo>
                  <a:pt x="220" y="311"/>
                </a:lnTo>
                <a:lnTo>
                  <a:pt x="224" y="311"/>
                </a:lnTo>
                <a:lnTo>
                  <a:pt x="239" y="309"/>
                </a:lnTo>
                <a:lnTo>
                  <a:pt x="251" y="304"/>
                </a:lnTo>
                <a:lnTo>
                  <a:pt x="259" y="297"/>
                </a:lnTo>
                <a:lnTo>
                  <a:pt x="263" y="287"/>
                </a:lnTo>
                <a:lnTo>
                  <a:pt x="266" y="274"/>
                </a:lnTo>
                <a:lnTo>
                  <a:pt x="264" y="259"/>
                </a:lnTo>
                <a:lnTo>
                  <a:pt x="275" y="236"/>
                </a:lnTo>
                <a:lnTo>
                  <a:pt x="285" y="208"/>
                </a:lnTo>
                <a:lnTo>
                  <a:pt x="294" y="177"/>
                </a:lnTo>
                <a:lnTo>
                  <a:pt x="301" y="143"/>
                </a:lnTo>
                <a:lnTo>
                  <a:pt x="308" y="101"/>
                </a:lnTo>
                <a:lnTo>
                  <a:pt x="313" y="59"/>
                </a:lnTo>
                <a:lnTo>
                  <a:pt x="314" y="21"/>
                </a:lnTo>
                <a:close/>
                <a:moveTo>
                  <a:pt x="157" y="0"/>
                </a:moveTo>
                <a:lnTo>
                  <a:pt x="297" y="19"/>
                </a:lnTo>
                <a:lnTo>
                  <a:pt x="297" y="20"/>
                </a:lnTo>
                <a:lnTo>
                  <a:pt x="297" y="20"/>
                </a:lnTo>
                <a:lnTo>
                  <a:pt x="297" y="20"/>
                </a:lnTo>
                <a:lnTo>
                  <a:pt x="296" y="55"/>
                </a:lnTo>
                <a:lnTo>
                  <a:pt x="292" y="93"/>
                </a:lnTo>
                <a:lnTo>
                  <a:pt x="285" y="132"/>
                </a:lnTo>
                <a:lnTo>
                  <a:pt x="285" y="132"/>
                </a:lnTo>
                <a:lnTo>
                  <a:pt x="285" y="134"/>
                </a:lnTo>
                <a:lnTo>
                  <a:pt x="285" y="134"/>
                </a:lnTo>
                <a:lnTo>
                  <a:pt x="285" y="134"/>
                </a:lnTo>
                <a:lnTo>
                  <a:pt x="285" y="134"/>
                </a:lnTo>
                <a:lnTo>
                  <a:pt x="285" y="135"/>
                </a:lnTo>
                <a:lnTo>
                  <a:pt x="285" y="135"/>
                </a:lnTo>
                <a:lnTo>
                  <a:pt x="285" y="135"/>
                </a:lnTo>
                <a:lnTo>
                  <a:pt x="285" y="135"/>
                </a:lnTo>
                <a:lnTo>
                  <a:pt x="285" y="136"/>
                </a:lnTo>
                <a:lnTo>
                  <a:pt x="285" y="136"/>
                </a:lnTo>
                <a:lnTo>
                  <a:pt x="285" y="136"/>
                </a:lnTo>
                <a:lnTo>
                  <a:pt x="285" y="136"/>
                </a:lnTo>
                <a:lnTo>
                  <a:pt x="285" y="138"/>
                </a:lnTo>
                <a:lnTo>
                  <a:pt x="285" y="138"/>
                </a:lnTo>
                <a:lnTo>
                  <a:pt x="285" y="138"/>
                </a:lnTo>
                <a:lnTo>
                  <a:pt x="285" y="138"/>
                </a:lnTo>
                <a:lnTo>
                  <a:pt x="285" y="139"/>
                </a:lnTo>
                <a:lnTo>
                  <a:pt x="285" y="139"/>
                </a:lnTo>
                <a:lnTo>
                  <a:pt x="285" y="139"/>
                </a:lnTo>
                <a:lnTo>
                  <a:pt x="284" y="139"/>
                </a:lnTo>
                <a:lnTo>
                  <a:pt x="284" y="140"/>
                </a:lnTo>
                <a:lnTo>
                  <a:pt x="284" y="140"/>
                </a:lnTo>
                <a:lnTo>
                  <a:pt x="284" y="140"/>
                </a:lnTo>
                <a:lnTo>
                  <a:pt x="277" y="174"/>
                </a:lnTo>
                <a:lnTo>
                  <a:pt x="268" y="206"/>
                </a:lnTo>
                <a:lnTo>
                  <a:pt x="258" y="233"/>
                </a:lnTo>
                <a:lnTo>
                  <a:pt x="246" y="201"/>
                </a:lnTo>
                <a:lnTo>
                  <a:pt x="232" y="165"/>
                </a:lnTo>
                <a:lnTo>
                  <a:pt x="213" y="127"/>
                </a:lnTo>
                <a:lnTo>
                  <a:pt x="195" y="89"/>
                </a:lnTo>
                <a:lnTo>
                  <a:pt x="177" y="50"/>
                </a:lnTo>
                <a:lnTo>
                  <a:pt x="161" y="12"/>
                </a:lnTo>
                <a:lnTo>
                  <a:pt x="158" y="5"/>
                </a:lnTo>
                <a:lnTo>
                  <a:pt x="15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Freeform 115"/>
          <p:cNvSpPr>
            <a:spLocks/>
          </p:cNvSpPr>
          <p:nvPr/>
        </p:nvSpPr>
        <p:spPr bwMode="auto">
          <a:xfrm>
            <a:off x="7809706" y="1201543"/>
            <a:ext cx="296863" cy="41275"/>
          </a:xfrm>
          <a:custGeom>
            <a:avLst/>
            <a:gdLst>
              <a:gd name="T0" fmla="*/ 0 w 187"/>
              <a:gd name="T1" fmla="*/ 0 h 26"/>
              <a:gd name="T2" fmla="*/ 65 w 187"/>
              <a:gd name="T3" fmla="*/ 9 h 26"/>
              <a:gd name="T4" fmla="*/ 187 w 187"/>
              <a:gd name="T5" fmla="*/ 26 h 26"/>
              <a:gd name="T6" fmla="*/ 187 w 187"/>
              <a:gd name="T7" fmla="*/ 26 h 26"/>
              <a:gd name="T8" fmla="*/ 0 w 187"/>
              <a:gd name="T9" fmla="*/ 0 h 26"/>
            </a:gdLst>
            <a:ahLst/>
            <a:cxnLst>
              <a:cxn ang="0">
                <a:pos x="T0" y="T1"/>
              </a:cxn>
              <a:cxn ang="0">
                <a:pos x="T2" y="T3"/>
              </a:cxn>
              <a:cxn ang="0">
                <a:pos x="T4" y="T5"/>
              </a:cxn>
              <a:cxn ang="0">
                <a:pos x="T6" y="T7"/>
              </a:cxn>
              <a:cxn ang="0">
                <a:pos x="T8" y="T9"/>
              </a:cxn>
            </a:cxnLst>
            <a:rect l="0" t="0" r="r" b="b"/>
            <a:pathLst>
              <a:path w="187" h="26">
                <a:moveTo>
                  <a:pt x="0" y="0"/>
                </a:moveTo>
                <a:lnTo>
                  <a:pt x="65" y="9"/>
                </a:lnTo>
                <a:lnTo>
                  <a:pt x="187" y="26"/>
                </a:lnTo>
                <a:lnTo>
                  <a:pt x="187" y="26"/>
                </a:lnTo>
                <a:lnTo>
                  <a:pt x="0" y="0"/>
                </a:lnTo>
                <a:close/>
              </a:path>
            </a:pathLst>
          </a:custGeom>
          <a:solidFill>
            <a:srgbClr val="BFC7CB"/>
          </a:solidFill>
          <a:ln w="0">
            <a:solidFill>
              <a:srgbClr val="BFC7C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116"/>
          <p:cNvSpPr>
            <a:spLocks/>
          </p:cNvSpPr>
          <p:nvPr/>
        </p:nvSpPr>
        <p:spPr bwMode="auto">
          <a:xfrm>
            <a:off x="7731918" y="1192018"/>
            <a:ext cx="180975" cy="23813"/>
          </a:xfrm>
          <a:custGeom>
            <a:avLst/>
            <a:gdLst>
              <a:gd name="T0" fmla="*/ 0 w 114"/>
              <a:gd name="T1" fmla="*/ 0 h 15"/>
              <a:gd name="T2" fmla="*/ 49 w 114"/>
              <a:gd name="T3" fmla="*/ 6 h 15"/>
              <a:gd name="T4" fmla="*/ 114 w 114"/>
              <a:gd name="T5" fmla="*/ 15 h 15"/>
              <a:gd name="T6" fmla="*/ 49 w 114"/>
              <a:gd name="T7" fmla="*/ 6 h 15"/>
              <a:gd name="T8" fmla="*/ 0 w 114"/>
              <a:gd name="T9" fmla="*/ 0 h 15"/>
            </a:gdLst>
            <a:ahLst/>
            <a:cxnLst>
              <a:cxn ang="0">
                <a:pos x="T0" y="T1"/>
              </a:cxn>
              <a:cxn ang="0">
                <a:pos x="T2" y="T3"/>
              </a:cxn>
              <a:cxn ang="0">
                <a:pos x="T4" y="T5"/>
              </a:cxn>
              <a:cxn ang="0">
                <a:pos x="T6" y="T7"/>
              </a:cxn>
              <a:cxn ang="0">
                <a:pos x="T8" y="T9"/>
              </a:cxn>
            </a:cxnLst>
            <a:rect l="0" t="0" r="r" b="b"/>
            <a:pathLst>
              <a:path w="114" h="15">
                <a:moveTo>
                  <a:pt x="0" y="0"/>
                </a:moveTo>
                <a:lnTo>
                  <a:pt x="49" y="6"/>
                </a:lnTo>
                <a:lnTo>
                  <a:pt x="114" y="15"/>
                </a:lnTo>
                <a:lnTo>
                  <a:pt x="49" y="6"/>
                </a:lnTo>
                <a:lnTo>
                  <a:pt x="0" y="0"/>
                </a:lnTo>
                <a:close/>
              </a:path>
            </a:pathLst>
          </a:custGeom>
          <a:solidFill>
            <a:srgbClr val="43A3EA"/>
          </a:solidFill>
          <a:ln w="0">
            <a:solidFill>
              <a:srgbClr val="43A3E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Freeform 117"/>
          <p:cNvSpPr>
            <a:spLocks/>
          </p:cNvSpPr>
          <p:nvPr/>
        </p:nvSpPr>
        <p:spPr bwMode="auto">
          <a:xfrm>
            <a:off x="7603331" y="1180905"/>
            <a:ext cx="503238" cy="155575"/>
          </a:xfrm>
          <a:custGeom>
            <a:avLst/>
            <a:gdLst>
              <a:gd name="T0" fmla="*/ 34 w 317"/>
              <a:gd name="T1" fmla="*/ 0 h 98"/>
              <a:gd name="T2" fmla="*/ 81 w 317"/>
              <a:gd name="T3" fmla="*/ 7 h 98"/>
              <a:gd name="T4" fmla="*/ 130 w 317"/>
              <a:gd name="T5" fmla="*/ 13 h 98"/>
              <a:gd name="T6" fmla="*/ 195 w 317"/>
              <a:gd name="T7" fmla="*/ 22 h 98"/>
              <a:gd name="T8" fmla="*/ 317 w 317"/>
              <a:gd name="T9" fmla="*/ 39 h 98"/>
              <a:gd name="T10" fmla="*/ 312 w 317"/>
              <a:gd name="T11" fmla="*/ 98 h 98"/>
              <a:gd name="T12" fmla="*/ 157 w 317"/>
              <a:gd name="T13" fmla="*/ 77 h 98"/>
              <a:gd name="T14" fmla="*/ 157 w 317"/>
              <a:gd name="T15" fmla="*/ 61 h 98"/>
              <a:gd name="T16" fmla="*/ 161 w 317"/>
              <a:gd name="T17" fmla="*/ 59 h 98"/>
              <a:gd name="T18" fmla="*/ 164 w 317"/>
              <a:gd name="T19" fmla="*/ 55 h 98"/>
              <a:gd name="T20" fmla="*/ 165 w 317"/>
              <a:gd name="T21" fmla="*/ 51 h 98"/>
              <a:gd name="T22" fmla="*/ 165 w 317"/>
              <a:gd name="T23" fmla="*/ 46 h 98"/>
              <a:gd name="T24" fmla="*/ 162 w 317"/>
              <a:gd name="T25" fmla="*/ 41 h 98"/>
              <a:gd name="T26" fmla="*/ 160 w 317"/>
              <a:gd name="T27" fmla="*/ 37 h 98"/>
              <a:gd name="T28" fmla="*/ 156 w 317"/>
              <a:gd name="T29" fmla="*/ 34 h 98"/>
              <a:gd name="T30" fmla="*/ 151 w 317"/>
              <a:gd name="T31" fmla="*/ 33 h 98"/>
              <a:gd name="T32" fmla="*/ 148 w 317"/>
              <a:gd name="T33" fmla="*/ 31 h 98"/>
              <a:gd name="T34" fmla="*/ 143 w 317"/>
              <a:gd name="T35" fmla="*/ 33 h 98"/>
              <a:gd name="T36" fmla="*/ 139 w 317"/>
              <a:gd name="T37" fmla="*/ 34 h 98"/>
              <a:gd name="T38" fmla="*/ 135 w 317"/>
              <a:gd name="T39" fmla="*/ 38 h 98"/>
              <a:gd name="T40" fmla="*/ 132 w 317"/>
              <a:gd name="T41" fmla="*/ 42 h 98"/>
              <a:gd name="T42" fmla="*/ 131 w 317"/>
              <a:gd name="T43" fmla="*/ 46 h 98"/>
              <a:gd name="T44" fmla="*/ 131 w 317"/>
              <a:gd name="T45" fmla="*/ 51 h 98"/>
              <a:gd name="T46" fmla="*/ 132 w 317"/>
              <a:gd name="T47" fmla="*/ 56 h 98"/>
              <a:gd name="T48" fmla="*/ 136 w 317"/>
              <a:gd name="T49" fmla="*/ 60 h 98"/>
              <a:gd name="T50" fmla="*/ 140 w 317"/>
              <a:gd name="T51" fmla="*/ 63 h 98"/>
              <a:gd name="T52" fmla="*/ 140 w 317"/>
              <a:gd name="T53" fmla="*/ 75 h 98"/>
              <a:gd name="T54" fmla="*/ 0 w 317"/>
              <a:gd name="T55" fmla="*/ 56 h 98"/>
              <a:gd name="T56" fmla="*/ 1 w 317"/>
              <a:gd name="T57" fmla="*/ 41 h 98"/>
              <a:gd name="T58" fmla="*/ 7 w 317"/>
              <a:gd name="T59" fmla="*/ 25 h 98"/>
              <a:gd name="T60" fmla="*/ 18 w 317"/>
              <a:gd name="T61" fmla="*/ 12 h 98"/>
              <a:gd name="T62" fmla="*/ 34 w 317"/>
              <a:gd name="T6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98">
                <a:moveTo>
                  <a:pt x="34" y="0"/>
                </a:moveTo>
                <a:lnTo>
                  <a:pt x="81" y="7"/>
                </a:lnTo>
                <a:lnTo>
                  <a:pt x="130" y="13"/>
                </a:lnTo>
                <a:lnTo>
                  <a:pt x="195" y="22"/>
                </a:lnTo>
                <a:lnTo>
                  <a:pt x="317" y="39"/>
                </a:lnTo>
                <a:lnTo>
                  <a:pt x="312" y="98"/>
                </a:lnTo>
                <a:lnTo>
                  <a:pt x="157" y="77"/>
                </a:lnTo>
                <a:lnTo>
                  <a:pt x="157" y="61"/>
                </a:lnTo>
                <a:lnTo>
                  <a:pt x="161" y="59"/>
                </a:lnTo>
                <a:lnTo>
                  <a:pt x="164" y="55"/>
                </a:lnTo>
                <a:lnTo>
                  <a:pt x="165" y="51"/>
                </a:lnTo>
                <a:lnTo>
                  <a:pt x="165" y="46"/>
                </a:lnTo>
                <a:lnTo>
                  <a:pt x="162" y="41"/>
                </a:lnTo>
                <a:lnTo>
                  <a:pt x="160" y="37"/>
                </a:lnTo>
                <a:lnTo>
                  <a:pt x="156" y="34"/>
                </a:lnTo>
                <a:lnTo>
                  <a:pt x="151" y="33"/>
                </a:lnTo>
                <a:lnTo>
                  <a:pt x="148" y="31"/>
                </a:lnTo>
                <a:lnTo>
                  <a:pt x="143" y="33"/>
                </a:lnTo>
                <a:lnTo>
                  <a:pt x="139" y="34"/>
                </a:lnTo>
                <a:lnTo>
                  <a:pt x="135" y="38"/>
                </a:lnTo>
                <a:lnTo>
                  <a:pt x="132" y="42"/>
                </a:lnTo>
                <a:lnTo>
                  <a:pt x="131" y="46"/>
                </a:lnTo>
                <a:lnTo>
                  <a:pt x="131" y="51"/>
                </a:lnTo>
                <a:lnTo>
                  <a:pt x="132" y="56"/>
                </a:lnTo>
                <a:lnTo>
                  <a:pt x="136" y="60"/>
                </a:lnTo>
                <a:lnTo>
                  <a:pt x="140" y="63"/>
                </a:lnTo>
                <a:lnTo>
                  <a:pt x="140" y="75"/>
                </a:lnTo>
                <a:lnTo>
                  <a:pt x="0" y="56"/>
                </a:lnTo>
                <a:lnTo>
                  <a:pt x="1" y="41"/>
                </a:lnTo>
                <a:lnTo>
                  <a:pt x="7" y="25"/>
                </a:lnTo>
                <a:lnTo>
                  <a:pt x="18" y="12"/>
                </a:lnTo>
                <a:lnTo>
                  <a:pt x="34"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118"/>
          <p:cNvSpPr>
            <a:spLocks/>
          </p:cNvSpPr>
          <p:nvPr/>
        </p:nvSpPr>
        <p:spPr bwMode="auto">
          <a:xfrm>
            <a:off x="7811293" y="1230118"/>
            <a:ext cx="53975" cy="50800"/>
          </a:xfrm>
          <a:custGeom>
            <a:avLst/>
            <a:gdLst>
              <a:gd name="T0" fmla="*/ 17 w 34"/>
              <a:gd name="T1" fmla="*/ 0 h 32"/>
              <a:gd name="T2" fmla="*/ 20 w 34"/>
              <a:gd name="T3" fmla="*/ 2 h 32"/>
              <a:gd name="T4" fmla="*/ 25 w 34"/>
              <a:gd name="T5" fmla="*/ 3 h 32"/>
              <a:gd name="T6" fmla="*/ 29 w 34"/>
              <a:gd name="T7" fmla="*/ 6 h 32"/>
              <a:gd name="T8" fmla="*/ 31 w 34"/>
              <a:gd name="T9" fmla="*/ 10 h 32"/>
              <a:gd name="T10" fmla="*/ 34 w 34"/>
              <a:gd name="T11" fmla="*/ 15 h 32"/>
              <a:gd name="T12" fmla="*/ 34 w 34"/>
              <a:gd name="T13" fmla="*/ 20 h 32"/>
              <a:gd name="T14" fmla="*/ 33 w 34"/>
              <a:gd name="T15" fmla="*/ 24 h 32"/>
              <a:gd name="T16" fmla="*/ 30 w 34"/>
              <a:gd name="T17" fmla="*/ 28 h 32"/>
              <a:gd name="T18" fmla="*/ 26 w 34"/>
              <a:gd name="T19" fmla="*/ 30 h 32"/>
              <a:gd name="T20" fmla="*/ 26 w 34"/>
              <a:gd name="T21" fmla="*/ 23 h 32"/>
              <a:gd name="T22" fmla="*/ 27 w 34"/>
              <a:gd name="T23" fmla="*/ 19 h 32"/>
              <a:gd name="T24" fmla="*/ 27 w 34"/>
              <a:gd name="T25" fmla="*/ 15 h 32"/>
              <a:gd name="T26" fmla="*/ 25 w 34"/>
              <a:gd name="T27" fmla="*/ 11 h 32"/>
              <a:gd name="T28" fmla="*/ 22 w 34"/>
              <a:gd name="T29" fmla="*/ 8 h 32"/>
              <a:gd name="T30" fmla="*/ 18 w 34"/>
              <a:gd name="T31" fmla="*/ 7 h 32"/>
              <a:gd name="T32" fmla="*/ 17 w 34"/>
              <a:gd name="T33" fmla="*/ 7 h 32"/>
              <a:gd name="T34" fmla="*/ 13 w 34"/>
              <a:gd name="T35" fmla="*/ 8 h 32"/>
              <a:gd name="T36" fmla="*/ 10 w 34"/>
              <a:gd name="T37" fmla="*/ 10 h 32"/>
              <a:gd name="T38" fmla="*/ 8 w 34"/>
              <a:gd name="T39" fmla="*/ 12 h 32"/>
              <a:gd name="T40" fmla="*/ 6 w 34"/>
              <a:gd name="T41" fmla="*/ 16 h 32"/>
              <a:gd name="T42" fmla="*/ 6 w 34"/>
              <a:gd name="T43" fmla="*/ 20 h 32"/>
              <a:gd name="T44" fmla="*/ 9 w 34"/>
              <a:gd name="T45" fmla="*/ 23 h 32"/>
              <a:gd name="T46" fmla="*/ 9 w 34"/>
              <a:gd name="T47" fmla="*/ 32 h 32"/>
              <a:gd name="T48" fmla="*/ 5 w 34"/>
              <a:gd name="T49" fmla="*/ 29 h 32"/>
              <a:gd name="T50" fmla="*/ 1 w 34"/>
              <a:gd name="T51" fmla="*/ 25 h 32"/>
              <a:gd name="T52" fmla="*/ 0 w 34"/>
              <a:gd name="T53" fmla="*/ 20 h 32"/>
              <a:gd name="T54" fmla="*/ 0 w 34"/>
              <a:gd name="T55" fmla="*/ 15 h 32"/>
              <a:gd name="T56" fmla="*/ 1 w 34"/>
              <a:gd name="T57" fmla="*/ 11 h 32"/>
              <a:gd name="T58" fmla="*/ 4 w 34"/>
              <a:gd name="T59" fmla="*/ 7 h 32"/>
              <a:gd name="T60" fmla="*/ 8 w 34"/>
              <a:gd name="T61" fmla="*/ 3 h 32"/>
              <a:gd name="T62" fmla="*/ 12 w 34"/>
              <a:gd name="T63" fmla="*/ 2 h 32"/>
              <a:gd name="T64" fmla="*/ 17 w 34"/>
              <a:gd name="T6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2">
                <a:moveTo>
                  <a:pt x="17" y="0"/>
                </a:moveTo>
                <a:lnTo>
                  <a:pt x="20" y="2"/>
                </a:lnTo>
                <a:lnTo>
                  <a:pt x="25" y="3"/>
                </a:lnTo>
                <a:lnTo>
                  <a:pt x="29" y="6"/>
                </a:lnTo>
                <a:lnTo>
                  <a:pt x="31" y="10"/>
                </a:lnTo>
                <a:lnTo>
                  <a:pt x="34" y="15"/>
                </a:lnTo>
                <a:lnTo>
                  <a:pt x="34" y="20"/>
                </a:lnTo>
                <a:lnTo>
                  <a:pt x="33" y="24"/>
                </a:lnTo>
                <a:lnTo>
                  <a:pt x="30" y="28"/>
                </a:lnTo>
                <a:lnTo>
                  <a:pt x="26" y="30"/>
                </a:lnTo>
                <a:lnTo>
                  <a:pt x="26" y="23"/>
                </a:lnTo>
                <a:lnTo>
                  <a:pt x="27" y="19"/>
                </a:lnTo>
                <a:lnTo>
                  <a:pt x="27" y="15"/>
                </a:lnTo>
                <a:lnTo>
                  <a:pt x="25" y="11"/>
                </a:lnTo>
                <a:lnTo>
                  <a:pt x="22" y="8"/>
                </a:lnTo>
                <a:lnTo>
                  <a:pt x="18" y="7"/>
                </a:lnTo>
                <a:lnTo>
                  <a:pt x="17" y="7"/>
                </a:lnTo>
                <a:lnTo>
                  <a:pt x="13" y="8"/>
                </a:lnTo>
                <a:lnTo>
                  <a:pt x="10" y="10"/>
                </a:lnTo>
                <a:lnTo>
                  <a:pt x="8" y="12"/>
                </a:lnTo>
                <a:lnTo>
                  <a:pt x="6" y="16"/>
                </a:lnTo>
                <a:lnTo>
                  <a:pt x="6" y="20"/>
                </a:lnTo>
                <a:lnTo>
                  <a:pt x="9" y="23"/>
                </a:lnTo>
                <a:lnTo>
                  <a:pt x="9" y="32"/>
                </a:lnTo>
                <a:lnTo>
                  <a:pt x="5" y="29"/>
                </a:lnTo>
                <a:lnTo>
                  <a:pt x="1" y="25"/>
                </a:lnTo>
                <a:lnTo>
                  <a:pt x="0" y="20"/>
                </a:lnTo>
                <a:lnTo>
                  <a:pt x="0" y="15"/>
                </a:lnTo>
                <a:lnTo>
                  <a:pt x="1" y="11"/>
                </a:lnTo>
                <a:lnTo>
                  <a:pt x="4" y="7"/>
                </a:lnTo>
                <a:lnTo>
                  <a:pt x="8" y="3"/>
                </a:lnTo>
                <a:lnTo>
                  <a:pt x="12" y="2"/>
                </a:lnTo>
                <a:lnTo>
                  <a:pt x="17" y="0"/>
                </a:lnTo>
                <a:close/>
              </a:path>
            </a:pathLst>
          </a:custGeom>
          <a:solidFill>
            <a:srgbClr val="E6EEEE"/>
          </a:solidFill>
          <a:ln w="0">
            <a:solidFill>
              <a:srgbClr val="E6EEE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119"/>
          <p:cNvSpPr>
            <a:spLocks/>
          </p:cNvSpPr>
          <p:nvPr/>
        </p:nvSpPr>
        <p:spPr bwMode="auto">
          <a:xfrm>
            <a:off x="7820818" y="1241230"/>
            <a:ext cx="33338" cy="25400"/>
          </a:xfrm>
          <a:custGeom>
            <a:avLst/>
            <a:gdLst>
              <a:gd name="T0" fmla="*/ 11 w 21"/>
              <a:gd name="T1" fmla="*/ 0 h 16"/>
              <a:gd name="T2" fmla="*/ 12 w 21"/>
              <a:gd name="T3" fmla="*/ 0 h 16"/>
              <a:gd name="T4" fmla="*/ 16 w 21"/>
              <a:gd name="T5" fmla="*/ 1 h 16"/>
              <a:gd name="T6" fmla="*/ 19 w 21"/>
              <a:gd name="T7" fmla="*/ 4 h 16"/>
              <a:gd name="T8" fmla="*/ 21 w 21"/>
              <a:gd name="T9" fmla="*/ 8 h 16"/>
              <a:gd name="T10" fmla="*/ 21 w 21"/>
              <a:gd name="T11" fmla="*/ 12 h 16"/>
              <a:gd name="T12" fmla="*/ 20 w 21"/>
              <a:gd name="T13" fmla="*/ 16 h 16"/>
              <a:gd name="T14" fmla="*/ 19 w 21"/>
              <a:gd name="T15" fmla="*/ 9 h 16"/>
              <a:gd name="T16" fmla="*/ 19 w 21"/>
              <a:gd name="T17" fmla="*/ 6 h 16"/>
              <a:gd name="T18" fmla="*/ 16 w 21"/>
              <a:gd name="T19" fmla="*/ 4 h 16"/>
              <a:gd name="T20" fmla="*/ 14 w 21"/>
              <a:gd name="T21" fmla="*/ 3 h 16"/>
              <a:gd name="T22" fmla="*/ 11 w 21"/>
              <a:gd name="T23" fmla="*/ 1 h 16"/>
              <a:gd name="T24" fmla="*/ 10 w 21"/>
              <a:gd name="T25" fmla="*/ 1 h 16"/>
              <a:gd name="T26" fmla="*/ 7 w 21"/>
              <a:gd name="T27" fmla="*/ 3 h 16"/>
              <a:gd name="T28" fmla="*/ 4 w 21"/>
              <a:gd name="T29" fmla="*/ 4 h 16"/>
              <a:gd name="T30" fmla="*/ 3 w 21"/>
              <a:gd name="T31" fmla="*/ 6 h 16"/>
              <a:gd name="T32" fmla="*/ 2 w 21"/>
              <a:gd name="T33" fmla="*/ 10 h 16"/>
              <a:gd name="T34" fmla="*/ 2 w 21"/>
              <a:gd name="T35" fmla="*/ 10 h 16"/>
              <a:gd name="T36" fmla="*/ 3 w 21"/>
              <a:gd name="T37" fmla="*/ 16 h 16"/>
              <a:gd name="T38" fmla="*/ 0 w 21"/>
              <a:gd name="T39" fmla="*/ 13 h 16"/>
              <a:gd name="T40" fmla="*/ 0 w 21"/>
              <a:gd name="T41" fmla="*/ 9 h 16"/>
              <a:gd name="T42" fmla="*/ 2 w 21"/>
              <a:gd name="T43" fmla="*/ 5 h 16"/>
              <a:gd name="T44" fmla="*/ 4 w 21"/>
              <a:gd name="T45" fmla="*/ 3 h 16"/>
              <a:gd name="T46" fmla="*/ 7 w 21"/>
              <a:gd name="T47" fmla="*/ 1 h 16"/>
              <a:gd name="T48" fmla="*/ 11 w 21"/>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6">
                <a:moveTo>
                  <a:pt x="11" y="0"/>
                </a:moveTo>
                <a:lnTo>
                  <a:pt x="12" y="0"/>
                </a:lnTo>
                <a:lnTo>
                  <a:pt x="16" y="1"/>
                </a:lnTo>
                <a:lnTo>
                  <a:pt x="19" y="4"/>
                </a:lnTo>
                <a:lnTo>
                  <a:pt x="21" y="8"/>
                </a:lnTo>
                <a:lnTo>
                  <a:pt x="21" y="12"/>
                </a:lnTo>
                <a:lnTo>
                  <a:pt x="20" y="16"/>
                </a:lnTo>
                <a:lnTo>
                  <a:pt x="19" y="9"/>
                </a:lnTo>
                <a:lnTo>
                  <a:pt x="19" y="6"/>
                </a:lnTo>
                <a:lnTo>
                  <a:pt x="16" y="4"/>
                </a:lnTo>
                <a:lnTo>
                  <a:pt x="14" y="3"/>
                </a:lnTo>
                <a:lnTo>
                  <a:pt x="11" y="1"/>
                </a:lnTo>
                <a:lnTo>
                  <a:pt x="10" y="1"/>
                </a:lnTo>
                <a:lnTo>
                  <a:pt x="7" y="3"/>
                </a:lnTo>
                <a:lnTo>
                  <a:pt x="4" y="4"/>
                </a:lnTo>
                <a:lnTo>
                  <a:pt x="3" y="6"/>
                </a:lnTo>
                <a:lnTo>
                  <a:pt x="2" y="10"/>
                </a:lnTo>
                <a:lnTo>
                  <a:pt x="2" y="10"/>
                </a:lnTo>
                <a:lnTo>
                  <a:pt x="3" y="16"/>
                </a:lnTo>
                <a:lnTo>
                  <a:pt x="0" y="13"/>
                </a:lnTo>
                <a:lnTo>
                  <a:pt x="0" y="9"/>
                </a:lnTo>
                <a:lnTo>
                  <a:pt x="2" y="5"/>
                </a:lnTo>
                <a:lnTo>
                  <a:pt x="4" y="3"/>
                </a:lnTo>
                <a:lnTo>
                  <a:pt x="7" y="1"/>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120"/>
          <p:cNvSpPr>
            <a:spLocks noEditPoints="1"/>
          </p:cNvSpPr>
          <p:nvPr/>
        </p:nvSpPr>
        <p:spPr bwMode="auto">
          <a:xfrm>
            <a:off x="7354093" y="1242818"/>
            <a:ext cx="498475" cy="555625"/>
          </a:xfrm>
          <a:custGeom>
            <a:avLst/>
            <a:gdLst>
              <a:gd name="T0" fmla="*/ 30 w 314"/>
              <a:gd name="T1" fmla="*/ 329 h 350"/>
              <a:gd name="T2" fmla="*/ 99 w 314"/>
              <a:gd name="T3" fmla="*/ 341 h 350"/>
              <a:gd name="T4" fmla="*/ 144 w 314"/>
              <a:gd name="T5" fmla="*/ 341 h 350"/>
              <a:gd name="T6" fmla="*/ 167 w 314"/>
              <a:gd name="T7" fmla="*/ 337 h 350"/>
              <a:gd name="T8" fmla="*/ 190 w 314"/>
              <a:gd name="T9" fmla="*/ 330 h 350"/>
              <a:gd name="T10" fmla="*/ 215 w 314"/>
              <a:gd name="T11" fmla="*/ 328 h 350"/>
              <a:gd name="T12" fmla="*/ 169 w 314"/>
              <a:gd name="T13" fmla="*/ 346 h 350"/>
              <a:gd name="T14" fmla="*/ 119 w 314"/>
              <a:gd name="T15" fmla="*/ 350 h 350"/>
              <a:gd name="T16" fmla="*/ 57 w 314"/>
              <a:gd name="T17" fmla="*/ 343 h 350"/>
              <a:gd name="T18" fmla="*/ 0 w 314"/>
              <a:gd name="T19" fmla="*/ 326 h 350"/>
              <a:gd name="T20" fmla="*/ 301 w 314"/>
              <a:gd name="T21" fmla="*/ 2 h 350"/>
              <a:gd name="T22" fmla="*/ 297 w 314"/>
              <a:gd name="T23" fmla="*/ 5 h 350"/>
              <a:gd name="T24" fmla="*/ 297 w 314"/>
              <a:gd name="T25" fmla="*/ 5 h 350"/>
              <a:gd name="T26" fmla="*/ 301 w 314"/>
              <a:gd name="T27" fmla="*/ 2 h 350"/>
              <a:gd name="T28" fmla="*/ 308 w 314"/>
              <a:gd name="T29" fmla="*/ 2 h 350"/>
              <a:gd name="T30" fmla="*/ 313 w 314"/>
              <a:gd name="T31" fmla="*/ 5 h 350"/>
              <a:gd name="T32" fmla="*/ 314 w 314"/>
              <a:gd name="T33" fmla="*/ 15 h 350"/>
              <a:gd name="T34" fmla="*/ 314 w 314"/>
              <a:gd name="T35" fmla="*/ 38 h 350"/>
              <a:gd name="T36" fmla="*/ 308 w 314"/>
              <a:gd name="T37" fmla="*/ 118 h 350"/>
              <a:gd name="T38" fmla="*/ 294 w 314"/>
              <a:gd name="T39" fmla="*/ 194 h 350"/>
              <a:gd name="T40" fmla="*/ 275 w 314"/>
              <a:gd name="T41" fmla="*/ 253 h 350"/>
              <a:gd name="T42" fmla="*/ 263 w 314"/>
              <a:gd name="T43" fmla="*/ 270 h 350"/>
              <a:gd name="T44" fmla="*/ 266 w 314"/>
              <a:gd name="T45" fmla="*/ 252 h 350"/>
              <a:gd name="T46" fmla="*/ 277 w 314"/>
              <a:gd name="T47" fmla="*/ 223 h 350"/>
              <a:gd name="T48" fmla="*/ 284 w 314"/>
              <a:gd name="T49" fmla="*/ 201 h 350"/>
              <a:gd name="T50" fmla="*/ 296 w 314"/>
              <a:gd name="T51" fmla="*/ 142 h 350"/>
              <a:gd name="T52" fmla="*/ 304 w 314"/>
              <a:gd name="T53" fmla="*/ 75 h 350"/>
              <a:gd name="T54" fmla="*/ 306 w 314"/>
              <a:gd name="T55" fmla="*/ 37 h 350"/>
              <a:gd name="T56" fmla="*/ 306 w 314"/>
              <a:gd name="T57" fmla="*/ 25 h 350"/>
              <a:gd name="T58" fmla="*/ 306 w 314"/>
              <a:gd name="T59" fmla="*/ 12 h 350"/>
              <a:gd name="T60" fmla="*/ 305 w 314"/>
              <a:gd name="T61" fmla="*/ 4 h 350"/>
              <a:gd name="T62" fmla="*/ 304 w 314"/>
              <a:gd name="T63"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4" h="350">
                <a:moveTo>
                  <a:pt x="0" y="317"/>
                </a:moveTo>
                <a:lnTo>
                  <a:pt x="30" y="329"/>
                </a:lnTo>
                <a:lnTo>
                  <a:pt x="64" y="337"/>
                </a:lnTo>
                <a:lnTo>
                  <a:pt x="99" y="341"/>
                </a:lnTo>
                <a:lnTo>
                  <a:pt x="119" y="342"/>
                </a:lnTo>
                <a:lnTo>
                  <a:pt x="144" y="341"/>
                </a:lnTo>
                <a:lnTo>
                  <a:pt x="167" y="337"/>
                </a:lnTo>
                <a:lnTo>
                  <a:pt x="167" y="337"/>
                </a:lnTo>
                <a:lnTo>
                  <a:pt x="179" y="334"/>
                </a:lnTo>
                <a:lnTo>
                  <a:pt x="190" y="330"/>
                </a:lnTo>
                <a:lnTo>
                  <a:pt x="200" y="325"/>
                </a:lnTo>
                <a:lnTo>
                  <a:pt x="215" y="328"/>
                </a:lnTo>
                <a:lnTo>
                  <a:pt x="190" y="339"/>
                </a:lnTo>
                <a:lnTo>
                  <a:pt x="169" y="346"/>
                </a:lnTo>
                <a:lnTo>
                  <a:pt x="144" y="348"/>
                </a:lnTo>
                <a:lnTo>
                  <a:pt x="119" y="350"/>
                </a:lnTo>
                <a:lnTo>
                  <a:pt x="88" y="348"/>
                </a:lnTo>
                <a:lnTo>
                  <a:pt x="57" y="343"/>
                </a:lnTo>
                <a:lnTo>
                  <a:pt x="27" y="337"/>
                </a:lnTo>
                <a:lnTo>
                  <a:pt x="0" y="326"/>
                </a:lnTo>
                <a:lnTo>
                  <a:pt x="0" y="317"/>
                </a:lnTo>
                <a:close/>
                <a:moveTo>
                  <a:pt x="301" y="2"/>
                </a:moveTo>
                <a:lnTo>
                  <a:pt x="298" y="3"/>
                </a:lnTo>
                <a:lnTo>
                  <a:pt x="297" y="5"/>
                </a:lnTo>
                <a:lnTo>
                  <a:pt x="296" y="9"/>
                </a:lnTo>
                <a:lnTo>
                  <a:pt x="297" y="5"/>
                </a:lnTo>
                <a:lnTo>
                  <a:pt x="298" y="3"/>
                </a:lnTo>
                <a:lnTo>
                  <a:pt x="301" y="2"/>
                </a:lnTo>
                <a:close/>
                <a:moveTo>
                  <a:pt x="305" y="0"/>
                </a:moveTo>
                <a:lnTo>
                  <a:pt x="308" y="2"/>
                </a:lnTo>
                <a:lnTo>
                  <a:pt x="310" y="3"/>
                </a:lnTo>
                <a:lnTo>
                  <a:pt x="313" y="5"/>
                </a:lnTo>
                <a:lnTo>
                  <a:pt x="313" y="8"/>
                </a:lnTo>
                <a:lnTo>
                  <a:pt x="314" y="15"/>
                </a:lnTo>
                <a:lnTo>
                  <a:pt x="314" y="22"/>
                </a:lnTo>
                <a:lnTo>
                  <a:pt x="314" y="38"/>
                </a:lnTo>
                <a:lnTo>
                  <a:pt x="313" y="76"/>
                </a:lnTo>
                <a:lnTo>
                  <a:pt x="308" y="118"/>
                </a:lnTo>
                <a:lnTo>
                  <a:pt x="301" y="160"/>
                </a:lnTo>
                <a:lnTo>
                  <a:pt x="294" y="194"/>
                </a:lnTo>
                <a:lnTo>
                  <a:pt x="285" y="225"/>
                </a:lnTo>
                <a:lnTo>
                  <a:pt x="275" y="253"/>
                </a:lnTo>
                <a:lnTo>
                  <a:pt x="264" y="276"/>
                </a:lnTo>
                <a:lnTo>
                  <a:pt x="263" y="270"/>
                </a:lnTo>
                <a:lnTo>
                  <a:pt x="262" y="262"/>
                </a:lnTo>
                <a:lnTo>
                  <a:pt x="266" y="252"/>
                </a:lnTo>
                <a:lnTo>
                  <a:pt x="271" y="241"/>
                </a:lnTo>
                <a:lnTo>
                  <a:pt x="277" y="223"/>
                </a:lnTo>
                <a:lnTo>
                  <a:pt x="284" y="201"/>
                </a:lnTo>
                <a:lnTo>
                  <a:pt x="284" y="201"/>
                </a:lnTo>
                <a:lnTo>
                  <a:pt x="291" y="170"/>
                </a:lnTo>
                <a:lnTo>
                  <a:pt x="296" y="142"/>
                </a:lnTo>
                <a:lnTo>
                  <a:pt x="300" y="110"/>
                </a:lnTo>
                <a:lnTo>
                  <a:pt x="304" y="75"/>
                </a:lnTo>
                <a:lnTo>
                  <a:pt x="306" y="54"/>
                </a:lnTo>
                <a:lnTo>
                  <a:pt x="306" y="37"/>
                </a:lnTo>
                <a:lnTo>
                  <a:pt x="306" y="32"/>
                </a:lnTo>
                <a:lnTo>
                  <a:pt x="306" y="25"/>
                </a:lnTo>
                <a:lnTo>
                  <a:pt x="306" y="19"/>
                </a:lnTo>
                <a:lnTo>
                  <a:pt x="306" y="12"/>
                </a:lnTo>
                <a:lnTo>
                  <a:pt x="305" y="7"/>
                </a:lnTo>
                <a:lnTo>
                  <a:pt x="305" y="4"/>
                </a:lnTo>
                <a:lnTo>
                  <a:pt x="305" y="2"/>
                </a:lnTo>
                <a:lnTo>
                  <a:pt x="304" y="0"/>
                </a:lnTo>
                <a:lnTo>
                  <a:pt x="305" y="0"/>
                </a:lnTo>
                <a:close/>
              </a:path>
            </a:pathLst>
          </a:custGeom>
          <a:solidFill>
            <a:srgbClr val="D2DFDE"/>
          </a:solidFill>
          <a:ln w="0">
            <a:solidFill>
              <a:srgbClr val="D2DF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Freeform 121"/>
          <p:cNvSpPr>
            <a:spLocks/>
          </p:cNvSpPr>
          <p:nvPr/>
        </p:nvSpPr>
        <p:spPr bwMode="auto">
          <a:xfrm>
            <a:off x="7354093" y="1611118"/>
            <a:ext cx="296863" cy="160338"/>
          </a:xfrm>
          <a:custGeom>
            <a:avLst/>
            <a:gdLst>
              <a:gd name="T0" fmla="*/ 0 w 187"/>
              <a:gd name="T1" fmla="*/ 0 h 101"/>
              <a:gd name="T2" fmla="*/ 37 w 187"/>
              <a:gd name="T3" fmla="*/ 20 h 101"/>
              <a:gd name="T4" fmla="*/ 75 w 187"/>
              <a:gd name="T5" fmla="*/ 41 h 101"/>
              <a:gd name="T6" fmla="*/ 112 w 187"/>
              <a:gd name="T7" fmla="*/ 60 h 101"/>
              <a:gd name="T8" fmla="*/ 150 w 187"/>
              <a:gd name="T9" fmla="*/ 77 h 101"/>
              <a:gd name="T10" fmla="*/ 187 w 187"/>
              <a:gd name="T11" fmla="*/ 90 h 101"/>
              <a:gd name="T12" fmla="*/ 184 w 187"/>
              <a:gd name="T13" fmla="*/ 92 h 101"/>
              <a:gd name="T14" fmla="*/ 165 w 187"/>
              <a:gd name="T15" fmla="*/ 97 h 101"/>
              <a:gd name="T16" fmla="*/ 143 w 187"/>
              <a:gd name="T17" fmla="*/ 99 h 101"/>
              <a:gd name="T18" fmla="*/ 119 w 187"/>
              <a:gd name="T19" fmla="*/ 101 h 101"/>
              <a:gd name="T20" fmla="*/ 119 w 187"/>
              <a:gd name="T21" fmla="*/ 101 h 101"/>
              <a:gd name="T22" fmla="*/ 88 w 187"/>
              <a:gd name="T23" fmla="*/ 99 h 101"/>
              <a:gd name="T24" fmla="*/ 56 w 187"/>
              <a:gd name="T25" fmla="*/ 94 h 101"/>
              <a:gd name="T26" fmla="*/ 26 w 187"/>
              <a:gd name="T27" fmla="*/ 86 h 101"/>
              <a:gd name="T28" fmla="*/ 0 w 187"/>
              <a:gd name="T29" fmla="*/ 75 h 101"/>
              <a:gd name="T30" fmla="*/ 0 w 187"/>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01">
                <a:moveTo>
                  <a:pt x="0" y="0"/>
                </a:moveTo>
                <a:lnTo>
                  <a:pt x="37" y="20"/>
                </a:lnTo>
                <a:lnTo>
                  <a:pt x="75" y="41"/>
                </a:lnTo>
                <a:lnTo>
                  <a:pt x="112" y="60"/>
                </a:lnTo>
                <a:lnTo>
                  <a:pt x="150" y="77"/>
                </a:lnTo>
                <a:lnTo>
                  <a:pt x="187" y="90"/>
                </a:lnTo>
                <a:lnTo>
                  <a:pt x="184" y="92"/>
                </a:lnTo>
                <a:lnTo>
                  <a:pt x="165" y="97"/>
                </a:lnTo>
                <a:lnTo>
                  <a:pt x="143" y="99"/>
                </a:lnTo>
                <a:lnTo>
                  <a:pt x="119" y="101"/>
                </a:lnTo>
                <a:lnTo>
                  <a:pt x="119" y="101"/>
                </a:lnTo>
                <a:lnTo>
                  <a:pt x="88" y="99"/>
                </a:lnTo>
                <a:lnTo>
                  <a:pt x="56" y="94"/>
                </a:lnTo>
                <a:lnTo>
                  <a:pt x="26" y="86"/>
                </a:lnTo>
                <a:lnTo>
                  <a:pt x="0" y="75"/>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122"/>
          <p:cNvSpPr>
            <a:spLocks noEditPoints="1"/>
          </p:cNvSpPr>
          <p:nvPr/>
        </p:nvSpPr>
        <p:spPr bwMode="auto">
          <a:xfrm>
            <a:off x="7543006" y="1757168"/>
            <a:ext cx="103188" cy="14288"/>
          </a:xfrm>
          <a:custGeom>
            <a:avLst/>
            <a:gdLst>
              <a:gd name="T0" fmla="*/ 37 w 65"/>
              <a:gd name="T1" fmla="*/ 6 h 9"/>
              <a:gd name="T2" fmla="*/ 24 w 65"/>
              <a:gd name="T3" fmla="*/ 7 h 9"/>
              <a:gd name="T4" fmla="*/ 0 w 65"/>
              <a:gd name="T5" fmla="*/ 9 h 9"/>
              <a:gd name="T6" fmla="*/ 24 w 65"/>
              <a:gd name="T7" fmla="*/ 7 h 9"/>
              <a:gd name="T8" fmla="*/ 37 w 65"/>
              <a:gd name="T9" fmla="*/ 6 h 9"/>
              <a:gd name="T10" fmla="*/ 65 w 65"/>
              <a:gd name="T11" fmla="*/ 0 h 9"/>
              <a:gd name="T12" fmla="*/ 46 w 65"/>
              <a:gd name="T13" fmla="*/ 5 h 9"/>
              <a:gd name="T14" fmla="*/ 37 w 65"/>
              <a:gd name="T15" fmla="*/ 6 h 9"/>
              <a:gd name="T16" fmla="*/ 46 w 65"/>
              <a:gd name="T17" fmla="*/ 5 h 9"/>
              <a:gd name="T18" fmla="*/ 65 w 6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9">
                <a:moveTo>
                  <a:pt x="37" y="6"/>
                </a:moveTo>
                <a:lnTo>
                  <a:pt x="24" y="7"/>
                </a:lnTo>
                <a:lnTo>
                  <a:pt x="0" y="9"/>
                </a:lnTo>
                <a:lnTo>
                  <a:pt x="24" y="7"/>
                </a:lnTo>
                <a:lnTo>
                  <a:pt x="37" y="6"/>
                </a:lnTo>
                <a:close/>
                <a:moveTo>
                  <a:pt x="65" y="0"/>
                </a:moveTo>
                <a:lnTo>
                  <a:pt x="46" y="5"/>
                </a:lnTo>
                <a:lnTo>
                  <a:pt x="37" y="6"/>
                </a:lnTo>
                <a:lnTo>
                  <a:pt x="46" y="5"/>
                </a:lnTo>
                <a:lnTo>
                  <a:pt x="65" y="0"/>
                </a:lnTo>
                <a:close/>
              </a:path>
            </a:pathLst>
          </a:custGeom>
          <a:solidFill>
            <a:srgbClr val="D2DFDE"/>
          </a:solidFill>
          <a:ln w="0">
            <a:solidFill>
              <a:srgbClr val="D2DF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Freeform 123"/>
          <p:cNvSpPr>
            <a:spLocks noEditPoints="1"/>
          </p:cNvSpPr>
          <p:nvPr/>
        </p:nvSpPr>
        <p:spPr bwMode="auto">
          <a:xfrm>
            <a:off x="7354093" y="1242818"/>
            <a:ext cx="485775" cy="542925"/>
          </a:xfrm>
          <a:custGeom>
            <a:avLst/>
            <a:gdLst>
              <a:gd name="T0" fmla="*/ 26 w 306"/>
              <a:gd name="T1" fmla="*/ 318 h 342"/>
              <a:gd name="T2" fmla="*/ 88 w 306"/>
              <a:gd name="T3" fmla="*/ 331 h 342"/>
              <a:gd name="T4" fmla="*/ 119 w 306"/>
              <a:gd name="T5" fmla="*/ 333 h 342"/>
              <a:gd name="T6" fmla="*/ 165 w 306"/>
              <a:gd name="T7" fmla="*/ 329 h 342"/>
              <a:gd name="T8" fmla="*/ 187 w 306"/>
              <a:gd name="T9" fmla="*/ 322 h 342"/>
              <a:gd name="T10" fmla="*/ 190 w 306"/>
              <a:gd name="T11" fmla="*/ 330 h 342"/>
              <a:gd name="T12" fmla="*/ 167 w 306"/>
              <a:gd name="T13" fmla="*/ 337 h 342"/>
              <a:gd name="T14" fmla="*/ 144 w 306"/>
              <a:gd name="T15" fmla="*/ 341 h 342"/>
              <a:gd name="T16" fmla="*/ 99 w 306"/>
              <a:gd name="T17" fmla="*/ 341 h 342"/>
              <a:gd name="T18" fmla="*/ 30 w 306"/>
              <a:gd name="T19" fmla="*/ 329 h 342"/>
              <a:gd name="T20" fmla="*/ 0 w 306"/>
              <a:gd name="T21" fmla="*/ 307 h 342"/>
              <a:gd name="T22" fmla="*/ 305 w 306"/>
              <a:gd name="T23" fmla="*/ 2 h 342"/>
              <a:gd name="T24" fmla="*/ 305 w 306"/>
              <a:gd name="T25" fmla="*/ 7 h 342"/>
              <a:gd name="T26" fmla="*/ 306 w 306"/>
              <a:gd name="T27" fmla="*/ 19 h 342"/>
              <a:gd name="T28" fmla="*/ 306 w 306"/>
              <a:gd name="T29" fmla="*/ 32 h 342"/>
              <a:gd name="T30" fmla="*/ 306 w 306"/>
              <a:gd name="T31" fmla="*/ 54 h 342"/>
              <a:gd name="T32" fmla="*/ 300 w 306"/>
              <a:gd name="T33" fmla="*/ 110 h 342"/>
              <a:gd name="T34" fmla="*/ 291 w 306"/>
              <a:gd name="T35" fmla="*/ 170 h 342"/>
              <a:gd name="T36" fmla="*/ 284 w 306"/>
              <a:gd name="T37" fmla="*/ 201 h 342"/>
              <a:gd name="T38" fmla="*/ 271 w 306"/>
              <a:gd name="T39" fmla="*/ 241 h 342"/>
              <a:gd name="T40" fmla="*/ 262 w 306"/>
              <a:gd name="T41" fmla="*/ 262 h 342"/>
              <a:gd name="T42" fmla="*/ 268 w 306"/>
              <a:gd name="T43" fmla="*/ 223 h 342"/>
              <a:gd name="T44" fmla="*/ 284 w 306"/>
              <a:gd name="T45" fmla="*/ 157 h 342"/>
              <a:gd name="T46" fmla="*/ 284 w 306"/>
              <a:gd name="T47" fmla="*/ 157 h 342"/>
              <a:gd name="T48" fmla="*/ 285 w 306"/>
              <a:gd name="T49" fmla="*/ 156 h 342"/>
              <a:gd name="T50" fmla="*/ 285 w 306"/>
              <a:gd name="T51" fmla="*/ 156 h 342"/>
              <a:gd name="T52" fmla="*/ 285 w 306"/>
              <a:gd name="T53" fmla="*/ 155 h 342"/>
              <a:gd name="T54" fmla="*/ 285 w 306"/>
              <a:gd name="T55" fmla="*/ 155 h 342"/>
              <a:gd name="T56" fmla="*/ 285 w 306"/>
              <a:gd name="T57" fmla="*/ 153 h 342"/>
              <a:gd name="T58" fmla="*/ 285 w 306"/>
              <a:gd name="T59" fmla="*/ 153 h 342"/>
              <a:gd name="T60" fmla="*/ 285 w 306"/>
              <a:gd name="T61" fmla="*/ 152 h 342"/>
              <a:gd name="T62" fmla="*/ 285 w 306"/>
              <a:gd name="T63" fmla="*/ 152 h 342"/>
              <a:gd name="T64" fmla="*/ 285 w 306"/>
              <a:gd name="T65" fmla="*/ 151 h 342"/>
              <a:gd name="T66" fmla="*/ 285 w 306"/>
              <a:gd name="T67" fmla="*/ 151 h 342"/>
              <a:gd name="T68" fmla="*/ 285 w 306"/>
              <a:gd name="T69" fmla="*/ 149 h 342"/>
              <a:gd name="T70" fmla="*/ 296 w 306"/>
              <a:gd name="T71" fmla="*/ 72 h 342"/>
              <a:gd name="T72" fmla="*/ 297 w 306"/>
              <a:gd name="T73" fmla="*/ 37 h 342"/>
              <a:gd name="T74" fmla="*/ 297 w 306"/>
              <a:gd name="T75" fmla="*/ 36 h 342"/>
              <a:gd name="T76" fmla="*/ 297 w 306"/>
              <a:gd name="T77" fmla="*/ 15 h 342"/>
              <a:gd name="T78" fmla="*/ 296 w 306"/>
              <a:gd name="T79" fmla="*/ 9 h 342"/>
              <a:gd name="T80" fmla="*/ 298 w 306"/>
              <a:gd name="T81" fmla="*/ 3 h 342"/>
              <a:gd name="T82" fmla="*/ 304 w 306"/>
              <a:gd name="T83"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342">
                <a:moveTo>
                  <a:pt x="0" y="307"/>
                </a:moveTo>
                <a:lnTo>
                  <a:pt x="26" y="318"/>
                </a:lnTo>
                <a:lnTo>
                  <a:pt x="56" y="326"/>
                </a:lnTo>
                <a:lnTo>
                  <a:pt x="88" y="331"/>
                </a:lnTo>
                <a:lnTo>
                  <a:pt x="119" y="333"/>
                </a:lnTo>
                <a:lnTo>
                  <a:pt x="119" y="333"/>
                </a:lnTo>
                <a:lnTo>
                  <a:pt x="143" y="331"/>
                </a:lnTo>
                <a:lnTo>
                  <a:pt x="165" y="329"/>
                </a:lnTo>
                <a:lnTo>
                  <a:pt x="184" y="324"/>
                </a:lnTo>
                <a:lnTo>
                  <a:pt x="187" y="322"/>
                </a:lnTo>
                <a:lnTo>
                  <a:pt x="200" y="325"/>
                </a:lnTo>
                <a:lnTo>
                  <a:pt x="190" y="330"/>
                </a:lnTo>
                <a:lnTo>
                  <a:pt x="179" y="334"/>
                </a:lnTo>
                <a:lnTo>
                  <a:pt x="167" y="337"/>
                </a:lnTo>
                <a:lnTo>
                  <a:pt x="167" y="337"/>
                </a:lnTo>
                <a:lnTo>
                  <a:pt x="144" y="341"/>
                </a:lnTo>
                <a:lnTo>
                  <a:pt x="119" y="342"/>
                </a:lnTo>
                <a:lnTo>
                  <a:pt x="99" y="341"/>
                </a:lnTo>
                <a:lnTo>
                  <a:pt x="64" y="337"/>
                </a:lnTo>
                <a:lnTo>
                  <a:pt x="30" y="329"/>
                </a:lnTo>
                <a:lnTo>
                  <a:pt x="0" y="317"/>
                </a:lnTo>
                <a:lnTo>
                  <a:pt x="0" y="307"/>
                </a:lnTo>
                <a:close/>
                <a:moveTo>
                  <a:pt x="304" y="0"/>
                </a:moveTo>
                <a:lnTo>
                  <a:pt x="305" y="2"/>
                </a:lnTo>
                <a:lnTo>
                  <a:pt x="305" y="4"/>
                </a:lnTo>
                <a:lnTo>
                  <a:pt x="305" y="7"/>
                </a:lnTo>
                <a:lnTo>
                  <a:pt x="306" y="12"/>
                </a:lnTo>
                <a:lnTo>
                  <a:pt x="306" y="19"/>
                </a:lnTo>
                <a:lnTo>
                  <a:pt x="306" y="25"/>
                </a:lnTo>
                <a:lnTo>
                  <a:pt x="306" y="32"/>
                </a:lnTo>
                <a:lnTo>
                  <a:pt x="306" y="37"/>
                </a:lnTo>
                <a:lnTo>
                  <a:pt x="306" y="54"/>
                </a:lnTo>
                <a:lnTo>
                  <a:pt x="304" y="75"/>
                </a:lnTo>
                <a:lnTo>
                  <a:pt x="300" y="110"/>
                </a:lnTo>
                <a:lnTo>
                  <a:pt x="296" y="142"/>
                </a:lnTo>
                <a:lnTo>
                  <a:pt x="291" y="170"/>
                </a:lnTo>
                <a:lnTo>
                  <a:pt x="284" y="201"/>
                </a:lnTo>
                <a:lnTo>
                  <a:pt x="284" y="201"/>
                </a:lnTo>
                <a:lnTo>
                  <a:pt x="277" y="223"/>
                </a:lnTo>
                <a:lnTo>
                  <a:pt x="271" y="241"/>
                </a:lnTo>
                <a:lnTo>
                  <a:pt x="266" y="252"/>
                </a:lnTo>
                <a:lnTo>
                  <a:pt x="262" y="262"/>
                </a:lnTo>
                <a:lnTo>
                  <a:pt x="258" y="250"/>
                </a:lnTo>
                <a:lnTo>
                  <a:pt x="268" y="223"/>
                </a:lnTo>
                <a:lnTo>
                  <a:pt x="277" y="191"/>
                </a:lnTo>
                <a:lnTo>
                  <a:pt x="284" y="157"/>
                </a:lnTo>
                <a:lnTo>
                  <a:pt x="284" y="157"/>
                </a:lnTo>
                <a:lnTo>
                  <a:pt x="284" y="157"/>
                </a:lnTo>
                <a:lnTo>
                  <a:pt x="284" y="156"/>
                </a:lnTo>
                <a:lnTo>
                  <a:pt x="285" y="156"/>
                </a:lnTo>
                <a:lnTo>
                  <a:pt x="285" y="156"/>
                </a:lnTo>
                <a:lnTo>
                  <a:pt x="285" y="156"/>
                </a:lnTo>
                <a:lnTo>
                  <a:pt x="285" y="155"/>
                </a:lnTo>
                <a:lnTo>
                  <a:pt x="285" y="155"/>
                </a:lnTo>
                <a:lnTo>
                  <a:pt x="285" y="155"/>
                </a:lnTo>
                <a:lnTo>
                  <a:pt x="285" y="155"/>
                </a:lnTo>
                <a:lnTo>
                  <a:pt x="285" y="153"/>
                </a:lnTo>
                <a:lnTo>
                  <a:pt x="285" y="153"/>
                </a:lnTo>
                <a:lnTo>
                  <a:pt x="285" y="153"/>
                </a:lnTo>
                <a:lnTo>
                  <a:pt x="285" y="153"/>
                </a:lnTo>
                <a:lnTo>
                  <a:pt x="285" y="152"/>
                </a:lnTo>
                <a:lnTo>
                  <a:pt x="285" y="152"/>
                </a:lnTo>
                <a:lnTo>
                  <a:pt x="285" y="152"/>
                </a:lnTo>
                <a:lnTo>
                  <a:pt x="285" y="152"/>
                </a:lnTo>
                <a:lnTo>
                  <a:pt x="285" y="151"/>
                </a:lnTo>
                <a:lnTo>
                  <a:pt x="285" y="151"/>
                </a:lnTo>
                <a:lnTo>
                  <a:pt x="285" y="151"/>
                </a:lnTo>
                <a:lnTo>
                  <a:pt x="285" y="151"/>
                </a:lnTo>
                <a:lnTo>
                  <a:pt x="285" y="149"/>
                </a:lnTo>
                <a:lnTo>
                  <a:pt x="285" y="149"/>
                </a:lnTo>
                <a:lnTo>
                  <a:pt x="292" y="110"/>
                </a:lnTo>
                <a:lnTo>
                  <a:pt x="296" y="72"/>
                </a:lnTo>
                <a:lnTo>
                  <a:pt x="297" y="37"/>
                </a:lnTo>
                <a:lnTo>
                  <a:pt x="297" y="37"/>
                </a:lnTo>
                <a:lnTo>
                  <a:pt x="297" y="37"/>
                </a:lnTo>
                <a:lnTo>
                  <a:pt x="297" y="36"/>
                </a:lnTo>
                <a:lnTo>
                  <a:pt x="297" y="24"/>
                </a:lnTo>
                <a:lnTo>
                  <a:pt x="297" y="15"/>
                </a:lnTo>
                <a:lnTo>
                  <a:pt x="296" y="9"/>
                </a:lnTo>
                <a:lnTo>
                  <a:pt x="296" y="9"/>
                </a:lnTo>
                <a:lnTo>
                  <a:pt x="297" y="5"/>
                </a:lnTo>
                <a:lnTo>
                  <a:pt x="298" y="3"/>
                </a:lnTo>
                <a:lnTo>
                  <a:pt x="301" y="2"/>
                </a:lnTo>
                <a:lnTo>
                  <a:pt x="304" y="0"/>
                </a:lnTo>
                <a:close/>
              </a:path>
            </a:pathLst>
          </a:custGeom>
          <a:solidFill>
            <a:srgbClr val="BFCFD2"/>
          </a:solidFill>
          <a:ln w="0">
            <a:solidFill>
              <a:srgbClr val="BFCFD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124"/>
          <p:cNvSpPr>
            <a:spLocks/>
          </p:cNvSpPr>
          <p:nvPr/>
        </p:nvSpPr>
        <p:spPr bwMode="auto">
          <a:xfrm>
            <a:off x="7185818" y="2060380"/>
            <a:ext cx="1128713" cy="1257300"/>
          </a:xfrm>
          <a:custGeom>
            <a:avLst/>
            <a:gdLst>
              <a:gd name="T0" fmla="*/ 129 w 711"/>
              <a:gd name="T1" fmla="*/ 0 h 792"/>
              <a:gd name="T2" fmla="*/ 129 w 711"/>
              <a:gd name="T3" fmla="*/ 0 h 792"/>
              <a:gd name="T4" fmla="*/ 287 w 711"/>
              <a:gd name="T5" fmla="*/ 21 h 792"/>
              <a:gd name="T6" fmla="*/ 287 w 711"/>
              <a:gd name="T7" fmla="*/ 21 h 792"/>
              <a:gd name="T8" fmla="*/ 552 w 711"/>
              <a:gd name="T9" fmla="*/ 56 h 792"/>
              <a:gd name="T10" fmla="*/ 711 w 711"/>
              <a:gd name="T11" fmla="*/ 77 h 792"/>
              <a:gd name="T12" fmla="*/ 711 w 711"/>
              <a:gd name="T13" fmla="*/ 77 h 792"/>
              <a:gd name="T14" fmla="*/ 649 w 711"/>
              <a:gd name="T15" fmla="*/ 697 h 792"/>
              <a:gd name="T16" fmla="*/ 650 w 711"/>
              <a:gd name="T17" fmla="*/ 792 h 792"/>
              <a:gd name="T18" fmla="*/ 458 w 711"/>
              <a:gd name="T19" fmla="*/ 766 h 792"/>
              <a:gd name="T20" fmla="*/ 192 w 711"/>
              <a:gd name="T21" fmla="*/ 730 h 792"/>
              <a:gd name="T22" fmla="*/ 0 w 711"/>
              <a:gd name="T23" fmla="*/ 705 h 792"/>
              <a:gd name="T24" fmla="*/ 26 w 711"/>
              <a:gd name="T25" fmla="*/ 615 h 792"/>
              <a:gd name="T26" fmla="*/ 26 w 711"/>
              <a:gd name="T27" fmla="*/ 615 h 792"/>
              <a:gd name="T28" fmla="*/ 26 w 711"/>
              <a:gd name="T29" fmla="*/ 615 h 792"/>
              <a:gd name="T30" fmla="*/ 129 w 711"/>
              <a:gd name="T31"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1" h="792">
                <a:moveTo>
                  <a:pt x="129" y="0"/>
                </a:moveTo>
                <a:lnTo>
                  <a:pt x="129" y="0"/>
                </a:lnTo>
                <a:lnTo>
                  <a:pt x="287" y="21"/>
                </a:lnTo>
                <a:lnTo>
                  <a:pt x="287" y="21"/>
                </a:lnTo>
                <a:lnTo>
                  <a:pt x="552" y="56"/>
                </a:lnTo>
                <a:lnTo>
                  <a:pt x="711" y="77"/>
                </a:lnTo>
                <a:lnTo>
                  <a:pt x="711" y="77"/>
                </a:lnTo>
                <a:lnTo>
                  <a:pt x="649" y="697"/>
                </a:lnTo>
                <a:lnTo>
                  <a:pt x="650" y="792"/>
                </a:lnTo>
                <a:lnTo>
                  <a:pt x="458" y="766"/>
                </a:lnTo>
                <a:lnTo>
                  <a:pt x="192" y="730"/>
                </a:lnTo>
                <a:lnTo>
                  <a:pt x="0" y="705"/>
                </a:lnTo>
                <a:lnTo>
                  <a:pt x="26" y="615"/>
                </a:lnTo>
                <a:lnTo>
                  <a:pt x="26" y="615"/>
                </a:lnTo>
                <a:lnTo>
                  <a:pt x="26" y="615"/>
                </a:lnTo>
                <a:lnTo>
                  <a:pt x="129" y="0"/>
                </a:lnTo>
                <a:close/>
              </a:path>
            </a:pathLst>
          </a:custGeom>
          <a:solidFill>
            <a:schemeClr val="accent6"/>
          </a:solidFill>
          <a:ln w="0">
            <a:solidFill>
              <a:srgbClr val="F14A9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Freeform 125"/>
          <p:cNvSpPr>
            <a:spLocks/>
          </p:cNvSpPr>
          <p:nvPr/>
        </p:nvSpPr>
        <p:spPr bwMode="auto">
          <a:xfrm>
            <a:off x="7185818" y="3030343"/>
            <a:ext cx="1031875" cy="287338"/>
          </a:xfrm>
          <a:custGeom>
            <a:avLst/>
            <a:gdLst>
              <a:gd name="T0" fmla="*/ 27 w 650"/>
              <a:gd name="T1" fmla="*/ 0 h 181"/>
              <a:gd name="T2" fmla="*/ 649 w 650"/>
              <a:gd name="T3" fmla="*/ 83 h 181"/>
              <a:gd name="T4" fmla="*/ 649 w 650"/>
              <a:gd name="T5" fmla="*/ 86 h 181"/>
              <a:gd name="T6" fmla="*/ 650 w 650"/>
              <a:gd name="T7" fmla="*/ 181 h 181"/>
              <a:gd name="T8" fmla="*/ 458 w 650"/>
              <a:gd name="T9" fmla="*/ 155 h 181"/>
              <a:gd name="T10" fmla="*/ 192 w 650"/>
              <a:gd name="T11" fmla="*/ 119 h 181"/>
              <a:gd name="T12" fmla="*/ 0 w 650"/>
              <a:gd name="T13" fmla="*/ 94 h 181"/>
              <a:gd name="T14" fmla="*/ 26 w 650"/>
              <a:gd name="T15" fmla="*/ 4 h 181"/>
              <a:gd name="T16" fmla="*/ 27 w 65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181">
                <a:moveTo>
                  <a:pt x="27" y="0"/>
                </a:moveTo>
                <a:lnTo>
                  <a:pt x="649" y="83"/>
                </a:lnTo>
                <a:lnTo>
                  <a:pt x="649" y="86"/>
                </a:lnTo>
                <a:lnTo>
                  <a:pt x="650" y="181"/>
                </a:lnTo>
                <a:lnTo>
                  <a:pt x="458" y="155"/>
                </a:lnTo>
                <a:lnTo>
                  <a:pt x="192" y="119"/>
                </a:lnTo>
                <a:lnTo>
                  <a:pt x="0" y="94"/>
                </a:lnTo>
                <a:lnTo>
                  <a:pt x="26" y="4"/>
                </a:lnTo>
                <a:lnTo>
                  <a:pt x="27" y="0"/>
                </a:lnTo>
                <a:close/>
              </a:path>
            </a:pathLst>
          </a:custGeom>
          <a:solidFill>
            <a:srgbClr val="EC2171"/>
          </a:solidFill>
          <a:ln w="0">
            <a:solidFill>
              <a:srgbClr val="EC217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126"/>
          <p:cNvSpPr>
            <a:spLocks/>
          </p:cNvSpPr>
          <p:nvPr/>
        </p:nvSpPr>
        <p:spPr bwMode="auto">
          <a:xfrm>
            <a:off x="7376318" y="2060380"/>
            <a:ext cx="938213" cy="201613"/>
          </a:xfrm>
          <a:custGeom>
            <a:avLst/>
            <a:gdLst>
              <a:gd name="T0" fmla="*/ 9 w 591"/>
              <a:gd name="T1" fmla="*/ 0 h 127"/>
              <a:gd name="T2" fmla="*/ 167 w 591"/>
              <a:gd name="T3" fmla="*/ 21 h 127"/>
              <a:gd name="T4" fmla="*/ 432 w 591"/>
              <a:gd name="T5" fmla="*/ 56 h 127"/>
              <a:gd name="T6" fmla="*/ 591 w 591"/>
              <a:gd name="T7" fmla="*/ 77 h 127"/>
              <a:gd name="T8" fmla="*/ 585 w 591"/>
              <a:gd name="T9" fmla="*/ 127 h 127"/>
              <a:gd name="T10" fmla="*/ 0 w 591"/>
              <a:gd name="T11" fmla="*/ 49 h 127"/>
              <a:gd name="T12" fmla="*/ 9 w 591"/>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591" h="127">
                <a:moveTo>
                  <a:pt x="9" y="0"/>
                </a:moveTo>
                <a:lnTo>
                  <a:pt x="167" y="21"/>
                </a:lnTo>
                <a:lnTo>
                  <a:pt x="432" y="56"/>
                </a:lnTo>
                <a:lnTo>
                  <a:pt x="591" y="77"/>
                </a:lnTo>
                <a:lnTo>
                  <a:pt x="585" y="127"/>
                </a:lnTo>
                <a:lnTo>
                  <a:pt x="0" y="49"/>
                </a:lnTo>
                <a:lnTo>
                  <a:pt x="9"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127"/>
          <p:cNvSpPr>
            <a:spLocks/>
          </p:cNvSpPr>
          <p:nvPr/>
        </p:nvSpPr>
        <p:spPr bwMode="auto">
          <a:xfrm>
            <a:off x="8065293" y="2174680"/>
            <a:ext cx="44450" cy="42863"/>
          </a:xfrm>
          <a:custGeom>
            <a:avLst/>
            <a:gdLst>
              <a:gd name="T0" fmla="*/ 15 w 28"/>
              <a:gd name="T1" fmla="*/ 0 h 27"/>
              <a:gd name="T2" fmla="*/ 19 w 28"/>
              <a:gd name="T3" fmla="*/ 1 h 27"/>
              <a:gd name="T4" fmla="*/ 23 w 28"/>
              <a:gd name="T5" fmla="*/ 4 h 27"/>
              <a:gd name="T6" fmla="*/ 26 w 28"/>
              <a:gd name="T7" fmla="*/ 6 h 27"/>
              <a:gd name="T8" fmla="*/ 28 w 28"/>
              <a:gd name="T9" fmla="*/ 10 h 27"/>
              <a:gd name="T10" fmla="*/ 28 w 28"/>
              <a:gd name="T11" fmla="*/ 15 h 27"/>
              <a:gd name="T12" fmla="*/ 27 w 28"/>
              <a:gd name="T13" fmla="*/ 19 h 27"/>
              <a:gd name="T14" fmla="*/ 24 w 28"/>
              <a:gd name="T15" fmla="*/ 23 h 27"/>
              <a:gd name="T16" fmla="*/ 21 w 28"/>
              <a:gd name="T17" fmla="*/ 26 h 27"/>
              <a:gd name="T18" fmla="*/ 17 w 28"/>
              <a:gd name="T19" fmla="*/ 27 h 27"/>
              <a:gd name="T20" fmla="*/ 11 w 28"/>
              <a:gd name="T21" fmla="*/ 27 h 27"/>
              <a:gd name="T22" fmla="*/ 7 w 28"/>
              <a:gd name="T23" fmla="*/ 26 h 27"/>
              <a:gd name="T24" fmla="*/ 4 w 28"/>
              <a:gd name="T25" fmla="*/ 23 h 27"/>
              <a:gd name="T26" fmla="*/ 1 w 28"/>
              <a:gd name="T27" fmla="*/ 19 h 27"/>
              <a:gd name="T28" fmla="*/ 0 w 28"/>
              <a:gd name="T29" fmla="*/ 15 h 27"/>
              <a:gd name="T30" fmla="*/ 0 w 28"/>
              <a:gd name="T31" fmla="*/ 11 h 27"/>
              <a:gd name="T32" fmla="*/ 1 w 28"/>
              <a:gd name="T33" fmla="*/ 8 h 27"/>
              <a:gd name="T34" fmla="*/ 4 w 28"/>
              <a:gd name="T35" fmla="*/ 4 h 27"/>
              <a:gd name="T36" fmla="*/ 6 w 28"/>
              <a:gd name="T37" fmla="*/ 1 h 27"/>
              <a:gd name="T38" fmla="*/ 11 w 28"/>
              <a:gd name="T39" fmla="*/ 0 h 27"/>
              <a:gd name="T40" fmla="*/ 15 w 28"/>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15" y="0"/>
                </a:moveTo>
                <a:lnTo>
                  <a:pt x="19" y="1"/>
                </a:lnTo>
                <a:lnTo>
                  <a:pt x="23" y="4"/>
                </a:lnTo>
                <a:lnTo>
                  <a:pt x="26" y="6"/>
                </a:lnTo>
                <a:lnTo>
                  <a:pt x="28" y="10"/>
                </a:lnTo>
                <a:lnTo>
                  <a:pt x="28" y="15"/>
                </a:lnTo>
                <a:lnTo>
                  <a:pt x="27" y="19"/>
                </a:lnTo>
                <a:lnTo>
                  <a:pt x="24" y="23"/>
                </a:lnTo>
                <a:lnTo>
                  <a:pt x="21" y="26"/>
                </a:lnTo>
                <a:lnTo>
                  <a:pt x="17" y="27"/>
                </a:lnTo>
                <a:lnTo>
                  <a:pt x="11" y="27"/>
                </a:lnTo>
                <a:lnTo>
                  <a:pt x="7" y="26"/>
                </a:lnTo>
                <a:lnTo>
                  <a:pt x="4" y="23"/>
                </a:lnTo>
                <a:lnTo>
                  <a:pt x="1" y="19"/>
                </a:lnTo>
                <a:lnTo>
                  <a:pt x="0" y="15"/>
                </a:lnTo>
                <a:lnTo>
                  <a:pt x="0" y="11"/>
                </a:lnTo>
                <a:lnTo>
                  <a:pt x="1" y="8"/>
                </a:lnTo>
                <a:lnTo>
                  <a:pt x="4" y="4"/>
                </a:lnTo>
                <a:lnTo>
                  <a:pt x="6" y="1"/>
                </a:lnTo>
                <a:lnTo>
                  <a:pt x="11" y="0"/>
                </a:lnTo>
                <a:lnTo>
                  <a:pt x="15"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128"/>
          <p:cNvSpPr>
            <a:spLocks/>
          </p:cNvSpPr>
          <p:nvPr/>
        </p:nvSpPr>
        <p:spPr bwMode="auto">
          <a:xfrm>
            <a:off x="8073231" y="2182618"/>
            <a:ext cx="26988" cy="26988"/>
          </a:xfrm>
          <a:custGeom>
            <a:avLst/>
            <a:gdLst>
              <a:gd name="T0" fmla="*/ 10 w 17"/>
              <a:gd name="T1" fmla="*/ 0 h 17"/>
              <a:gd name="T2" fmla="*/ 13 w 17"/>
              <a:gd name="T3" fmla="*/ 1 h 17"/>
              <a:gd name="T4" fmla="*/ 16 w 17"/>
              <a:gd name="T5" fmla="*/ 4 h 17"/>
              <a:gd name="T6" fmla="*/ 17 w 17"/>
              <a:gd name="T7" fmla="*/ 6 h 17"/>
              <a:gd name="T8" fmla="*/ 17 w 17"/>
              <a:gd name="T9" fmla="*/ 9 h 17"/>
              <a:gd name="T10" fmla="*/ 16 w 17"/>
              <a:gd name="T11" fmla="*/ 13 h 17"/>
              <a:gd name="T12" fmla="*/ 14 w 17"/>
              <a:gd name="T13" fmla="*/ 14 h 17"/>
              <a:gd name="T14" fmla="*/ 10 w 17"/>
              <a:gd name="T15" fmla="*/ 16 h 17"/>
              <a:gd name="T16" fmla="*/ 8 w 17"/>
              <a:gd name="T17" fmla="*/ 17 h 17"/>
              <a:gd name="T18" fmla="*/ 4 w 17"/>
              <a:gd name="T19" fmla="*/ 16 h 17"/>
              <a:gd name="T20" fmla="*/ 1 w 17"/>
              <a:gd name="T21" fmla="*/ 13 h 17"/>
              <a:gd name="T22" fmla="*/ 0 w 17"/>
              <a:gd name="T23" fmla="*/ 10 h 17"/>
              <a:gd name="T24" fmla="*/ 0 w 17"/>
              <a:gd name="T25" fmla="*/ 6 h 17"/>
              <a:gd name="T26" fmla="*/ 1 w 17"/>
              <a:gd name="T27" fmla="*/ 4 h 17"/>
              <a:gd name="T28" fmla="*/ 4 w 17"/>
              <a:gd name="T29" fmla="*/ 1 h 17"/>
              <a:gd name="T30" fmla="*/ 6 w 17"/>
              <a:gd name="T31" fmla="*/ 0 h 17"/>
              <a:gd name="T32" fmla="*/ 10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0" y="0"/>
                </a:moveTo>
                <a:lnTo>
                  <a:pt x="13" y="1"/>
                </a:lnTo>
                <a:lnTo>
                  <a:pt x="16" y="4"/>
                </a:lnTo>
                <a:lnTo>
                  <a:pt x="17" y="6"/>
                </a:lnTo>
                <a:lnTo>
                  <a:pt x="17" y="9"/>
                </a:lnTo>
                <a:lnTo>
                  <a:pt x="16" y="13"/>
                </a:lnTo>
                <a:lnTo>
                  <a:pt x="14" y="14"/>
                </a:lnTo>
                <a:lnTo>
                  <a:pt x="10" y="16"/>
                </a:lnTo>
                <a:lnTo>
                  <a:pt x="8" y="17"/>
                </a:lnTo>
                <a:lnTo>
                  <a:pt x="4" y="16"/>
                </a:lnTo>
                <a:lnTo>
                  <a:pt x="1" y="13"/>
                </a:lnTo>
                <a:lnTo>
                  <a:pt x="0" y="10"/>
                </a:lnTo>
                <a:lnTo>
                  <a:pt x="0" y="6"/>
                </a:lnTo>
                <a:lnTo>
                  <a:pt x="1" y="4"/>
                </a:lnTo>
                <a:lnTo>
                  <a:pt x="4" y="1"/>
                </a:lnTo>
                <a:lnTo>
                  <a:pt x="6" y="0"/>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 name="Freeform 129"/>
          <p:cNvSpPr>
            <a:spLocks/>
          </p:cNvSpPr>
          <p:nvPr/>
        </p:nvSpPr>
        <p:spPr bwMode="auto">
          <a:xfrm>
            <a:off x="7587456" y="2109593"/>
            <a:ext cx="44450" cy="44450"/>
          </a:xfrm>
          <a:custGeom>
            <a:avLst/>
            <a:gdLst>
              <a:gd name="T0" fmla="*/ 15 w 28"/>
              <a:gd name="T1" fmla="*/ 0 h 28"/>
              <a:gd name="T2" fmla="*/ 20 w 28"/>
              <a:gd name="T3" fmla="*/ 1 h 28"/>
              <a:gd name="T4" fmla="*/ 23 w 28"/>
              <a:gd name="T5" fmla="*/ 4 h 28"/>
              <a:gd name="T6" fmla="*/ 27 w 28"/>
              <a:gd name="T7" fmla="*/ 8 h 28"/>
              <a:gd name="T8" fmla="*/ 28 w 28"/>
              <a:gd name="T9" fmla="*/ 12 h 28"/>
              <a:gd name="T10" fmla="*/ 28 w 28"/>
              <a:gd name="T11" fmla="*/ 16 h 28"/>
              <a:gd name="T12" fmla="*/ 27 w 28"/>
              <a:gd name="T13" fmla="*/ 20 h 28"/>
              <a:gd name="T14" fmla="*/ 24 w 28"/>
              <a:gd name="T15" fmla="*/ 24 h 28"/>
              <a:gd name="T16" fmla="*/ 20 w 28"/>
              <a:gd name="T17" fmla="*/ 26 h 28"/>
              <a:gd name="T18" fmla="*/ 17 w 28"/>
              <a:gd name="T19" fmla="*/ 28 h 28"/>
              <a:gd name="T20" fmla="*/ 11 w 28"/>
              <a:gd name="T21" fmla="*/ 28 h 28"/>
              <a:gd name="T22" fmla="*/ 7 w 28"/>
              <a:gd name="T23" fmla="*/ 26 h 28"/>
              <a:gd name="T24" fmla="*/ 3 w 28"/>
              <a:gd name="T25" fmla="*/ 24 h 28"/>
              <a:gd name="T26" fmla="*/ 1 w 28"/>
              <a:gd name="T27" fmla="*/ 21 h 28"/>
              <a:gd name="T28" fmla="*/ 0 w 28"/>
              <a:gd name="T29" fmla="*/ 16 h 28"/>
              <a:gd name="T30" fmla="*/ 0 w 28"/>
              <a:gd name="T31" fmla="*/ 12 h 28"/>
              <a:gd name="T32" fmla="*/ 1 w 28"/>
              <a:gd name="T33" fmla="*/ 8 h 28"/>
              <a:gd name="T34" fmla="*/ 3 w 28"/>
              <a:gd name="T35" fmla="*/ 4 h 28"/>
              <a:gd name="T36" fmla="*/ 6 w 28"/>
              <a:gd name="T37" fmla="*/ 1 h 28"/>
              <a:gd name="T38" fmla="*/ 11 w 28"/>
              <a:gd name="T39" fmla="*/ 0 h 28"/>
              <a:gd name="T40" fmla="*/ 15 w 28"/>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15" y="0"/>
                </a:moveTo>
                <a:lnTo>
                  <a:pt x="20" y="1"/>
                </a:lnTo>
                <a:lnTo>
                  <a:pt x="23" y="4"/>
                </a:lnTo>
                <a:lnTo>
                  <a:pt x="27" y="8"/>
                </a:lnTo>
                <a:lnTo>
                  <a:pt x="28" y="12"/>
                </a:lnTo>
                <a:lnTo>
                  <a:pt x="28" y="16"/>
                </a:lnTo>
                <a:lnTo>
                  <a:pt x="27" y="20"/>
                </a:lnTo>
                <a:lnTo>
                  <a:pt x="24" y="24"/>
                </a:lnTo>
                <a:lnTo>
                  <a:pt x="20" y="26"/>
                </a:lnTo>
                <a:lnTo>
                  <a:pt x="17" y="28"/>
                </a:lnTo>
                <a:lnTo>
                  <a:pt x="11" y="28"/>
                </a:lnTo>
                <a:lnTo>
                  <a:pt x="7" y="26"/>
                </a:lnTo>
                <a:lnTo>
                  <a:pt x="3" y="24"/>
                </a:lnTo>
                <a:lnTo>
                  <a:pt x="1" y="21"/>
                </a:lnTo>
                <a:lnTo>
                  <a:pt x="0" y="16"/>
                </a:lnTo>
                <a:lnTo>
                  <a:pt x="0" y="12"/>
                </a:lnTo>
                <a:lnTo>
                  <a:pt x="1" y="8"/>
                </a:lnTo>
                <a:lnTo>
                  <a:pt x="3" y="4"/>
                </a:lnTo>
                <a:lnTo>
                  <a:pt x="6" y="1"/>
                </a:lnTo>
                <a:lnTo>
                  <a:pt x="11" y="0"/>
                </a:lnTo>
                <a:lnTo>
                  <a:pt x="15" y="0"/>
                </a:lnTo>
                <a:close/>
              </a:path>
            </a:pathLst>
          </a:custGeom>
          <a:solidFill>
            <a:srgbClr val="E8EFEF"/>
          </a:solidFill>
          <a:ln w="0">
            <a:solidFill>
              <a:srgbClr val="E8EFE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130"/>
          <p:cNvSpPr>
            <a:spLocks/>
          </p:cNvSpPr>
          <p:nvPr/>
        </p:nvSpPr>
        <p:spPr bwMode="auto">
          <a:xfrm>
            <a:off x="7595393" y="2117530"/>
            <a:ext cx="26988" cy="26988"/>
          </a:xfrm>
          <a:custGeom>
            <a:avLst/>
            <a:gdLst>
              <a:gd name="T0" fmla="*/ 10 w 17"/>
              <a:gd name="T1" fmla="*/ 0 h 17"/>
              <a:gd name="T2" fmla="*/ 13 w 17"/>
              <a:gd name="T3" fmla="*/ 2 h 17"/>
              <a:gd name="T4" fmla="*/ 15 w 17"/>
              <a:gd name="T5" fmla="*/ 4 h 17"/>
              <a:gd name="T6" fmla="*/ 17 w 17"/>
              <a:gd name="T7" fmla="*/ 7 h 17"/>
              <a:gd name="T8" fmla="*/ 17 w 17"/>
              <a:gd name="T9" fmla="*/ 10 h 17"/>
              <a:gd name="T10" fmla="*/ 17 w 17"/>
              <a:gd name="T11" fmla="*/ 13 h 17"/>
              <a:gd name="T12" fmla="*/ 14 w 17"/>
              <a:gd name="T13" fmla="*/ 16 h 17"/>
              <a:gd name="T14" fmla="*/ 12 w 17"/>
              <a:gd name="T15" fmla="*/ 17 h 17"/>
              <a:gd name="T16" fmla="*/ 8 w 17"/>
              <a:gd name="T17" fmla="*/ 17 h 17"/>
              <a:gd name="T18" fmla="*/ 5 w 17"/>
              <a:gd name="T19" fmla="*/ 16 h 17"/>
              <a:gd name="T20" fmla="*/ 2 w 17"/>
              <a:gd name="T21" fmla="*/ 13 h 17"/>
              <a:gd name="T22" fmla="*/ 0 w 17"/>
              <a:gd name="T23" fmla="*/ 11 h 17"/>
              <a:gd name="T24" fmla="*/ 0 w 17"/>
              <a:gd name="T25" fmla="*/ 8 h 17"/>
              <a:gd name="T26" fmla="*/ 1 w 17"/>
              <a:gd name="T27" fmla="*/ 4 h 17"/>
              <a:gd name="T28" fmla="*/ 4 w 17"/>
              <a:gd name="T29" fmla="*/ 3 h 17"/>
              <a:gd name="T30" fmla="*/ 6 w 17"/>
              <a:gd name="T31" fmla="*/ 0 h 17"/>
              <a:gd name="T32" fmla="*/ 10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0" y="0"/>
                </a:moveTo>
                <a:lnTo>
                  <a:pt x="13" y="2"/>
                </a:lnTo>
                <a:lnTo>
                  <a:pt x="15" y="4"/>
                </a:lnTo>
                <a:lnTo>
                  <a:pt x="17" y="7"/>
                </a:lnTo>
                <a:lnTo>
                  <a:pt x="17" y="10"/>
                </a:lnTo>
                <a:lnTo>
                  <a:pt x="17" y="13"/>
                </a:lnTo>
                <a:lnTo>
                  <a:pt x="14" y="16"/>
                </a:lnTo>
                <a:lnTo>
                  <a:pt x="12" y="17"/>
                </a:lnTo>
                <a:lnTo>
                  <a:pt x="8" y="17"/>
                </a:lnTo>
                <a:lnTo>
                  <a:pt x="5" y="16"/>
                </a:lnTo>
                <a:lnTo>
                  <a:pt x="2" y="13"/>
                </a:lnTo>
                <a:lnTo>
                  <a:pt x="0" y="11"/>
                </a:lnTo>
                <a:lnTo>
                  <a:pt x="0" y="8"/>
                </a:lnTo>
                <a:lnTo>
                  <a:pt x="1" y="4"/>
                </a:lnTo>
                <a:lnTo>
                  <a:pt x="4" y="3"/>
                </a:lnTo>
                <a:lnTo>
                  <a:pt x="6" y="0"/>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131"/>
          <p:cNvSpPr>
            <a:spLocks/>
          </p:cNvSpPr>
          <p:nvPr/>
        </p:nvSpPr>
        <p:spPr bwMode="auto">
          <a:xfrm>
            <a:off x="7557293" y="2120705"/>
            <a:ext cx="542925" cy="531813"/>
          </a:xfrm>
          <a:custGeom>
            <a:avLst/>
            <a:gdLst>
              <a:gd name="T0" fmla="*/ 36 w 342"/>
              <a:gd name="T1" fmla="*/ 1 h 335"/>
              <a:gd name="T2" fmla="*/ 39 w 342"/>
              <a:gd name="T3" fmla="*/ 4 h 335"/>
              <a:gd name="T4" fmla="*/ 39 w 342"/>
              <a:gd name="T5" fmla="*/ 10 h 335"/>
              <a:gd name="T6" fmla="*/ 25 w 342"/>
              <a:gd name="T7" fmla="*/ 64 h 335"/>
              <a:gd name="T8" fmla="*/ 16 w 342"/>
              <a:gd name="T9" fmla="*/ 132 h 335"/>
              <a:gd name="T10" fmla="*/ 15 w 342"/>
              <a:gd name="T11" fmla="*/ 189 h 335"/>
              <a:gd name="T12" fmla="*/ 21 w 342"/>
              <a:gd name="T13" fmla="*/ 235 h 335"/>
              <a:gd name="T14" fmla="*/ 45 w 342"/>
              <a:gd name="T15" fmla="*/ 275 h 335"/>
              <a:gd name="T16" fmla="*/ 81 w 342"/>
              <a:gd name="T17" fmla="*/ 301 h 335"/>
              <a:gd name="T18" fmla="*/ 131 w 342"/>
              <a:gd name="T19" fmla="*/ 316 h 335"/>
              <a:gd name="T20" fmla="*/ 185 w 342"/>
              <a:gd name="T21" fmla="*/ 320 h 335"/>
              <a:gd name="T22" fmla="*/ 232 w 342"/>
              <a:gd name="T23" fmla="*/ 313 h 335"/>
              <a:gd name="T24" fmla="*/ 270 w 342"/>
              <a:gd name="T25" fmla="*/ 288 h 335"/>
              <a:gd name="T26" fmla="*/ 295 w 342"/>
              <a:gd name="T27" fmla="*/ 251 h 335"/>
              <a:gd name="T28" fmla="*/ 310 w 342"/>
              <a:gd name="T29" fmla="*/ 201 h 335"/>
              <a:gd name="T30" fmla="*/ 322 w 342"/>
              <a:gd name="T31" fmla="*/ 137 h 335"/>
              <a:gd name="T32" fmla="*/ 327 w 342"/>
              <a:gd name="T33" fmla="*/ 74 h 335"/>
              <a:gd name="T34" fmla="*/ 326 w 342"/>
              <a:gd name="T35" fmla="*/ 45 h 335"/>
              <a:gd name="T36" fmla="*/ 330 w 342"/>
              <a:gd name="T37" fmla="*/ 40 h 335"/>
              <a:gd name="T38" fmla="*/ 335 w 342"/>
              <a:gd name="T39" fmla="*/ 40 h 335"/>
              <a:gd name="T40" fmla="*/ 341 w 342"/>
              <a:gd name="T41" fmla="*/ 44 h 335"/>
              <a:gd name="T42" fmla="*/ 342 w 342"/>
              <a:gd name="T43" fmla="*/ 73 h 335"/>
              <a:gd name="T44" fmla="*/ 337 w 342"/>
              <a:gd name="T45" fmla="*/ 140 h 335"/>
              <a:gd name="T46" fmla="*/ 325 w 342"/>
              <a:gd name="T47" fmla="*/ 205 h 335"/>
              <a:gd name="T48" fmla="*/ 308 w 342"/>
              <a:gd name="T49" fmla="*/ 258 h 335"/>
              <a:gd name="T50" fmla="*/ 280 w 342"/>
              <a:gd name="T51" fmla="*/ 298 h 335"/>
              <a:gd name="T52" fmla="*/ 237 w 342"/>
              <a:gd name="T53" fmla="*/ 326 h 335"/>
              <a:gd name="T54" fmla="*/ 186 w 342"/>
              <a:gd name="T55" fmla="*/ 335 h 335"/>
              <a:gd name="T56" fmla="*/ 128 w 342"/>
              <a:gd name="T57" fmla="*/ 331 h 335"/>
              <a:gd name="T58" fmla="*/ 75 w 342"/>
              <a:gd name="T59" fmla="*/ 314 h 335"/>
              <a:gd name="T60" fmla="*/ 34 w 342"/>
              <a:gd name="T61" fmla="*/ 284 h 335"/>
              <a:gd name="T62" fmla="*/ 8 w 342"/>
              <a:gd name="T63" fmla="*/ 239 h 335"/>
              <a:gd name="T64" fmla="*/ 0 w 342"/>
              <a:gd name="T65" fmla="*/ 191 h 335"/>
              <a:gd name="T66" fmla="*/ 1 w 342"/>
              <a:gd name="T67" fmla="*/ 131 h 335"/>
              <a:gd name="T68" fmla="*/ 12 w 342"/>
              <a:gd name="T69" fmla="*/ 61 h 335"/>
              <a:gd name="T70" fmla="*/ 26 w 342"/>
              <a:gd name="T71" fmla="*/ 5 h 335"/>
              <a:gd name="T72" fmla="*/ 30 w 342"/>
              <a:gd name="T73" fmla="*/ 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335">
                <a:moveTo>
                  <a:pt x="33" y="0"/>
                </a:moveTo>
                <a:lnTo>
                  <a:pt x="36" y="1"/>
                </a:lnTo>
                <a:lnTo>
                  <a:pt x="38" y="2"/>
                </a:lnTo>
                <a:lnTo>
                  <a:pt x="39" y="4"/>
                </a:lnTo>
                <a:lnTo>
                  <a:pt x="39" y="6"/>
                </a:lnTo>
                <a:lnTo>
                  <a:pt x="39" y="10"/>
                </a:lnTo>
                <a:lnTo>
                  <a:pt x="32" y="35"/>
                </a:lnTo>
                <a:lnTo>
                  <a:pt x="25" y="64"/>
                </a:lnTo>
                <a:lnTo>
                  <a:pt x="20" y="98"/>
                </a:lnTo>
                <a:lnTo>
                  <a:pt x="16" y="132"/>
                </a:lnTo>
                <a:lnTo>
                  <a:pt x="15" y="162"/>
                </a:lnTo>
                <a:lnTo>
                  <a:pt x="15" y="189"/>
                </a:lnTo>
                <a:lnTo>
                  <a:pt x="17" y="214"/>
                </a:lnTo>
                <a:lnTo>
                  <a:pt x="21" y="235"/>
                </a:lnTo>
                <a:lnTo>
                  <a:pt x="30" y="256"/>
                </a:lnTo>
                <a:lnTo>
                  <a:pt x="45" y="275"/>
                </a:lnTo>
                <a:lnTo>
                  <a:pt x="62" y="289"/>
                </a:lnTo>
                <a:lnTo>
                  <a:pt x="81" y="301"/>
                </a:lnTo>
                <a:lnTo>
                  <a:pt x="105" y="310"/>
                </a:lnTo>
                <a:lnTo>
                  <a:pt x="131" y="316"/>
                </a:lnTo>
                <a:lnTo>
                  <a:pt x="159" y="320"/>
                </a:lnTo>
                <a:lnTo>
                  <a:pt x="185" y="320"/>
                </a:lnTo>
                <a:lnTo>
                  <a:pt x="210" y="318"/>
                </a:lnTo>
                <a:lnTo>
                  <a:pt x="232" y="313"/>
                </a:lnTo>
                <a:lnTo>
                  <a:pt x="253" y="302"/>
                </a:lnTo>
                <a:lnTo>
                  <a:pt x="270" y="288"/>
                </a:lnTo>
                <a:lnTo>
                  <a:pt x="284" y="269"/>
                </a:lnTo>
                <a:lnTo>
                  <a:pt x="295" y="251"/>
                </a:lnTo>
                <a:lnTo>
                  <a:pt x="303" y="227"/>
                </a:lnTo>
                <a:lnTo>
                  <a:pt x="310" y="201"/>
                </a:lnTo>
                <a:lnTo>
                  <a:pt x="317" y="172"/>
                </a:lnTo>
                <a:lnTo>
                  <a:pt x="322" y="137"/>
                </a:lnTo>
                <a:lnTo>
                  <a:pt x="326" y="104"/>
                </a:lnTo>
                <a:lnTo>
                  <a:pt x="327" y="74"/>
                </a:lnTo>
                <a:lnTo>
                  <a:pt x="326" y="48"/>
                </a:lnTo>
                <a:lnTo>
                  <a:pt x="326" y="45"/>
                </a:lnTo>
                <a:lnTo>
                  <a:pt x="327" y="43"/>
                </a:lnTo>
                <a:lnTo>
                  <a:pt x="330" y="40"/>
                </a:lnTo>
                <a:lnTo>
                  <a:pt x="333" y="40"/>
                </a:lnTo>
                <a:lnTo>
                  <a:pt x="335" y="40"/>
                </a:lnTo>
                <a:lnTo>
                  <a:pt x="338" y="42"/>
                </a:lnTo>
                <a:lnTo>
                  <a:pt x="341" y="44"/>
                </a:lnTo>
                <a:lnTo>
                  <a:pt x="341" y="47"/>
                </a:lnTo>
                <a:lnTo>
                  <a:pt x="342" y="73"/>
                </a:lnTo>
                <a:lnTo>
                  <a:pt x="341" y="104"/>
                </a:lnTo>
                <a:lnTo>
                  <a:pt x="337" y="140"/>
                </a:lnTo>
                <a:lnTo>
                  <a:pt x="331" y="175"/>
                </a:lnTo>
                <a:lnTo>
                  <a:pt x="325" y="205"/>
                </a:lnTo>
                <a:lnTo>
                  <a:pt x="317" y="233"/>
                </a:lnTo>
                <a:lnTo>
                  <a:pt x="308" y="258"/>
                </a:lnTo>
                <a:lnTo>
                  <a:pt x="297" y="277"/>
                </a:lnTo>
                <a:lnTo>
                  <a:pt x="280" y="298"/>
                </a:lnTo>
                <a:lnTo>
                  <a:pt x="261" y="314"/>
                </a:lnTo>
                <a:lnTo>
                  <a:pt x="237" y="326"/>
                </a:lnTo>
                <a:lnTo>
                  <a:pt x="214" y="332"/>
                </a:lnTo>
                <a:lnTo>
                  <a:pt x="186" y="335"/>
                </a:lnTo>
                <a:lnTo>
                  <a:pt x="157" y="335"/>
                </a:lnTo>
                <a:lnTo>
                  <a:pt x="128" y="331"/>
                </a:lnTo>
                <a:lnTo>
                  <a:pt x="100" y="323"/>
                </a:lnTo>
                <a:lnTo>
                  <a:pt x="75" y="314"/>
                </a:lnTo>
                <a:lnTo>
                  <a:pt x="53" y="301"/>
                </a:lnTo>
                <a:lnTo>
                  <a:pt x="34" y="284"/>
                </a:lnTo>
                <a:lnTo>
                  <a:pt x="19" y="263"/>
                </a:lnTo>
                <a:lnTo>
                  <a:pt x="8" y="239"/>
                </a:lnTo>
                <a:lnTo>
                  <a:pt x="3" y="217"/>
                </a:lnTo>
                <a:lnTo>
                  <a:pt x="0" y="191"/>
                </a:lnTo>
                <a:lnTo>
                  <a:pt x="0" y="162"/>
                </a:lnTo>
                <a:lnTo>
                  <a:pt x="1" y="131"/>
                </a:lnTo>
                <a:lnTo>
                  <a:pt x="5" y="95"/>
                </a:lnTo>
                <a:lnTo>
                  <a:pt x="12" y="61"/>
                </a:lnTo>
                <a:lnTo>
                  <a:pt x="19" y="30"/>
                </a:lnTo>
                <a:lnTo>
                  <a:pt x="26" y="5"/>
                </a:lnTo>
                <a:lnTo>
                  <a:pt x="28" y="2"/>
                </a:lnTo>
                <a:lnTo>
                  <a:pt x="30" y="1"/>
                </a:lnTo>
                <a:lnTo>
                  <a:pt x="33"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132"/>
          <p:cNvSpPr>
            <a:spLocks/>
          </p:cNvSpPr>
          <p:nvPr/>
        </p:nvSpPr>
        <p:spPr bwMode="auto">
          <a:xfrm>
            <a:off x="7568406" y="2122293"/>
            <a:ext cx="520700" cy="517525"/>
          </a:xfrm>
          <a:custGeom>
            <a:avLst/>
            <a:gdLst>
              <a:gd name="T0" fmla="*/ 29 w 328"/>
              <a:gd name="T1" fmla="*/ 0 h 326"/>
              <a:gd name="T2" fmla="*/ 32 w 328"/>
              <a:gd name="T3" fmla="*/ 3 h 326"/>
              <a:gd name="T4" fmla="*/ 32 w 328"/>
              <a:gd name="T5" fmla="*/ 9 h 326"/>
              <a:gd name="T6" fmla="*/ 29 w 328"/>
              <a:gd name="T7" fmla="*/ 20 h 326"/>
              <a:gd name="T8" fmla="*/ 19 w 328"/>
              <a:gd name="T9" fmla="*/ 60 h 326"/>
              <a:gd name="T10" fmla="*/ 9 w 328"/>
              <a:gd name="T11" fmla="*/ 131 h 326"/>
              <a:gd name="T12" fmla="*/ 8 w 328"/>
              <a:gd name="T13" fmla="*/ 188 h 326"/>
              <a:gd name="T14" fmla="*/ 14 w 328"/>
              <a:gd name="T15" fmla="*/ 234 h 326"/>
              <a:gd name="T16" fmla="*/ 38 w 328"/>
              <a:gd name="T17" fmla="*/ 274 h 326"/>
              <a:gd name="T18" fmla="*/ 74 w 328"/>
              <a:gd name="T19" fmla="*/ 300 h 326"/>
              <a:gd name="T20" fmla="*/ 124 w 328"/>
              <a:gd name="T21" fmla="*/ 315 h 326"/>
              <a:gd name="T22" fmla="*/ 178 w 328"/>
              <a:gd name="T23" fmla="*/ 319 h 326"/>
              <a:gd name="T24" fmla="*/ 225 w 328"/>
              <a:gd name="T25" fmla="*/ 312 h 326"/>
              <a:gd name="T26" fmla="*/ 263 w 328"/>
              <a:gd name="T27" fmla="*/ 287 h 326"/>
              <a:gd name="T28" fmla="*/ 288 w 328"/>
              <a:gd name="T29" fmla="*/ 250 h 326"/>
              <a:gd name="T30" fmla="*/ 303 w 328"/>
              <a:gd name="T31" fmla="*/ 200 h 326"/>
              <a:gd name="T32" fmla="*/ 315 w 328"/>
              <a:gd name="T33" fmla="*/ 135 h 326"/>
              <a:gd name="T34" fmla="*/ 320 w 328"/>
              <a:gd name="T35" fmla="*/ 69 h 326"/>
              <a:gd name="T36" fmla="*/ 319 w 328"/>
              <a:gd name="T37" fmla="*/ 51 h 326"/>
              <a:gd name="T38" fmla="*/ 319 w 328"/>
              <a:gd name="T39" fmla="*/ 44 h 326"/>
              <a:gd name="T40" fmla="*/ 323 w 328"/>
              <a:gd name="T41" fmla="*/ 39 h 326"/>
              <a:gd name="T42" fmla="*/ 326 w 328"/>
              <a:gd name="T43" fmla="*/ 41 h 326"/>
              <a:gd name="T44" fmla="*/ 327 w 328"/>
              <a:gd name="T45" fmla="*/ 47 h 326"/>
              <a:gd name="T46" fmla="*/ 328 w 328"/>
              <a:gd name="T47" fmla="*/ 60 h 326"/>
              <a:gd name="T48" fmla="*/ 327 w 328"/>
              <a:gd name="T49" fmla="*/ 84 h 326"/>
              <a:gd name="T50" fmla="*/ 323 w 328"/>
              <a:gd name="T51" fmla="*/ 132 h 326"/>
              <a:gd name="T52" fmla="*/ 315 w 328"/>
              <a:gd name="T53" fmla="*/ 182 h 326"/>
              <a:gd name="T54" fmla="*/ 309 w 328"/>
              <a:gd name="T55" fmla="*/ 208 h 326"/>
              <a:gd name="T56" fmla="*/ 298 w 328"/>
              <a:gd name="T57" fmla="*/ 242 h 326"/>
              <a:gd name="T58" fmla="*/ 273 w 328"/>
              <a:gd name="T59" fmla="*/ 285 h 326"/>
              <a:gd name="T60" fmla="*/ 241 w 328"/>
              <a:gd name="T61" fmla="*/ 313 h 326"/>
              <a:gd name="T62" fmla="*/ 212 w 328"/>
              <a:gd name="T63" fmla="*/ 323 h 326"/>
              <a:gd name="T64" fmla="*/ 184 w 328"/>
              <a:gd name="T65" fmla="*/ 326 h 326"/>
              <a:gd name="T66" fmla="*/ 125 w 328"/>
              <a:gd name="T67" fmla="*/ 323 h 326"/>
              <a:gd name="T68" fmla="*/ 63 w 328"/>
              <a:gd name="T69" fmla="*/ 302 h 326"/>
              <a:gd name="T70" fmla="*/ 21 w 328"/>
              <a:gd name="T71" fmla="*/ 264 h 326"/>
              <a:gd name="T72" fmla="*/ 2 w 328"/>
              <a:gd name="T73" fmla="*/ 217 h 326"/>
              <a:gd name="T74" fmla="*/ 1 w 328"/>
              <a:gd name="T75" fmla="*/ 165 h 326"/>
              <a:gd name="T76" fmla="*/ 8 w 328"/>
              <a:gd name="T77" fmla="*/ 84 h 326"/>
              <a:gd name="T78" fmla="*/ 15 w 328"/>
              <a:gd name="T79" fmla="*/ 41 h 326"/>
              <a:gd name="T80" fmla="*/ 22 w 328"/>
              <a:gd name="T81" fmla="*/ 20 h 326"/>
              <a:gd name="T82" fmla="*/ 25 w 328"/>
              <a:gd name="T83" fmla="*/ 8 h 326"/>
              <a:gd name="T84" fmla="*/ 29 w 328"/>
              <a:gd name="T8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 h="326">
                <a:moveTo>
                  <a:pt x="29" y="0"/>
                </a:moveTo>
                <a:lnTo>
                  <a:pt x="29" y="0"/>
                </a:lnTo>
                <a:lnTo>
                  <a:pt x="31" y="1"/>
                </a:lnTo>
                <a:lnTo>
                  <a:pt x="32" y="3"/>
                </a:lnTo>
                <a:lnTo>
                  <a:pt x="32" y="5"/>
                </a:lnTo>
                <a:lnTo>
                  <a:pt x="32" y="9"/>
                </a:lnTo>
                <a:lnTo>
                  <a:pt x="31" y="13"/>
                </a:lnTo>
                <a:lnTo>
                  <a:pt x="29" y="20"/>
                </a:lnTo>
                <a:lnTo>
                  <a:pt x="26" y="30"/>
                </a:lnTo>
                <a:lnTo>
                  <a:pt x="19" y="60"/>
                </a:lnTo>
                <a:lnTo>
                  <a:pt x="13" y="96"/>
                </a:lnTo>
                <a:lnTo>
                  <a:pt x="9" y="131"/>
                </a:lnTo>
                <a:lnTo>
                  <a:pt x="8" y="161"/>
                </a:lnTo>
                <a:lnTo>
                  <a:pt x="8" y="188"/>
                </a:lnTo>
                <a:lnTo>
                  <a:pt x="10" y="213"/>
                </a:lnTo>
                <a:lnTo>
                  <a:pt x="14" y="234"/>
                </a:lnTo>
                <a:lnTo>
                  <a:pt x="23" y="255"/>
                </a:lnTo>
                <a:lnTo>
                  <a:pt x="38" y="274"/>
                </a:lnTo>
                <a:lnTo>
                  <a:pt x="55" y="288"/>
                </a:lnTo>
                <a:lnTo>
                  <a:pt x="74" y="300"/>
                </a:lnTo>
                <a:lnTo>
                  <a:pt x="98" y="309"/>
                </a:lnTo>
                <a:lnTo>
                  <a:pt x="124" y="315"/>
                </a:lnTo>
                <a:lnTo>
                  <a:pt x="152" y="319"/>
                </a:lnTo>
                <a:lnTo>
                  <a:pt x="178" y="319"/>
                </a:lnTo>
                <a:lnTo>
                  <a:pt x="203" y="317"/>
                </a:lnTo>
                <a:lnTo>
                  <a:pt x="225" y="312"/>
                </a:lnTo>
                <a:lnTo>
                  <a:pt x="246" y="301"/>
                </a:lnTo>
                <a:lnTo>
                  <a:pt x="263" y="287"/>
                </a:lnTo>
                <a:lnTo>
                  <a:pt x="277" y="268"/>
                </a:lnTo>
                <a:lnTo>
                  <a:pt x="288" y="250"/>
                </a:lnTo>
                <a:lnTo>
                  <a:pt x="296" y="226"/>
                </a:lnTo>
                <a:lnTo>
                  <a:pt x="303" y="200"/>
                </a:lnTo>
                <a:lnTo>
                  <a:pt x="310" y="171"/>
                </a:lnTo>
                <a:lnTo>
                  <a:pt x="315" y="135"/>
                </a:lnTo>
                <a:lnTo>
                  <a:pt x="319" y="101"/>
                </a:lnTo>
                <a:lnTo>
                  <a:pt x="320" y="69"/>
                </a:lnTo>
                <a:lnTo>
                  <a:pt x="320" y="59"/>
                </a:lnTo>
                <a:lnTo>
                  <a:pt x="319" y="51"/>
                </a:lnTo>
                <a:lnTo>
                  <a:pt x="319" y="47"/>
                </a:lnTo>
                <a:lnTo>
                  <a:pt x="319" y="44"/>
                </a:lnTo>
                <a:lnTo>
                  <a:pt x="320" y="42"/>
                </a:lnTo>
                <a:lnTo>
                  <a:pt x="323" y="39"/>
                </a:lnTo>
                <a:lnTo>
                  <a:pt x="326" y="39"/>
                </a:lnTo>
                <a:lnTo>
                  <a:pt x="326" y="41"/>
                </a:lnTo>
                <a:lnTo>
                  <a:pt x="327" y="43"/>
                </a:lnTo>
                <a:lnTo>
                  <a:pt x="327" y="47"/>
                </a:lnTo>
                <a:lnTo>
                  <a:pt x="328" y="55"/>
                </a:lnTo>
                <a:lnTo>
                  <a:pt x="328" y="60"/>
                </a:lnTo>
                <a:lnTo>
                  <a:pt x="328" y="69"/>
                </a:lnTo>
                <a:lnTo>
                  <a:pt x="327" y="84"/>
                </a:lnTo>
                <a:lnTo>
                  <a:pt x="326" y="102"/>
                </a:lnTo>
                <a:lnTo>
                  <a:pt x="323" y="132"/>
                </a:lnTo>
                <a:lnTo>
                  <a:pt x="319" y="157"/>
                </a:lnTo>
                <a:lnTo>
                  <a:pt x="315" y="182"/>
                </a:lnTo>
                <a:lnTo>
                  <a:pt x="309" y="208"/>
                </a:lnTo>
                <a:lnTo>
                  <a:pt x="309" y="208"/>
                </a:lnTo>
                <a:lnTo>
                  <a:pt x="303" y="226"/>
                </a:lnTo>
                <a:lnTo>
                  <a:pt x="298" y="242"/>
                </a:lnTo>
                <a:lnTo>
                  <a:pt x="286" y="264"/>
                </a:lnTo>
                <a:lnTo>
                  <a:pt x="273" y="285"/>
                </a:lnTo>
                <a:lnTo>
                  <a:pt x="256" y="301"/>
                </a:lnTo>
                <a:lnTo>
                  <a:pt x="241" y="313"/>
                </a:lnTo>
                <a:lnTo>
                  <a:pt x="222" y="319"/>
                </a:lnTo>
                <a:lnTo>
                  <a:pt x="212" y="323"/>
                </a:lnTo>
                <a:lnTo>
                  <a:pt x="212" y="323"/>
                </a:lnTo>
                <a:lnTo>
                  <a:pt x="184" y="326"/>
                </a:lnTo>
                <a:lnTo>
                  <a:pt x="154" y="326"/>
                </a:lnTo>
                <a:lnTo>
                  <a:pt x="125" y="323"/>
                </a:lnTo>
                <a:lnTo>
                  <a:pt x="91" y="315"/>
                </a:lnTo>
                <a:lnTo>
                  <a:pt x="63" y="302"/>
                </a:lnTo>
                <a:lnTo>
                  <a:pt x="39" y="287"/>
                </a:lnTo>
                <a:lnTo>
                  <a:pt x="21" y="264"/>
                </a:lnTo>
                <a:lnTo>
                  <a:pt x="9" y="240"/>
                </a:lnTo>
                <a:lnTo>
                  <a:pt x="2" y="217"/>
                </a:lnTo>
                <a:lnTo>
                  <a:pt x="0" y="192"/>
                </a:lnTo>
                <a:lnTo>
                  <a:pt x="1" y="165"/>
                </a:lnTo>
                <a:lnTo>
                  <a:pt x="4" y="122"/>
                </a:lnTo>
                <a:lnTo>
                  <a:pt x="8" y="84"/>
                </a:lnTo>
                <a:lnTo>
                  <a:pt x="12" y="60"/>
                </a:lnTo>
                <a:lnTo>
                  <a:pt x="15" y="41"/>
                </a:lnTo>
                <a:lnTo>
                  <a:pt x="19" y="29"/>
                </a:lnTo>
                <a:lnTo>
                  <a:pt x="22" y="20"/>
                </a:lnTo>
                <a:lnTo>
                  <a:pt x="23" y="14"/>
                </a:lnTo>
                <a:lnTo>
                  <a:pt x="25" y="8"/>
                </a:lnTo>
                <a:lnTo>
                  <a:pt x="27" y="4"/>
                </a:lnTo>
                <a:lnTo>
                  <a:pt x="29" y="0"/>
                </a:lnTo>
                <a:close/>
              </a:path>
            </a:pathLst>
          </a:custGeom>
          <a:solidFill>
            <a:srgbClr val="C3D2D3"/>
          </a:solidFill>
          <a:ln w="0">
            <a:solidFill>
              <a:srgbClr val="C3D2D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133"/>
          <p:cNvSpPr>
            <a:spLocks/>
          </p:cNvSpPr>
          <p:nvPr/>
        </p:nvSpPr>
        <p:spPr bwMode="auto">
          <a:xfrm>
            <a:off x="7569993" y="2284218"/>
            <a:ext cx="987425" cy="1082675"/>
          </a:xfrm>
          <a:custGeom>
            <a:avLst/>
            <a:gdLst>
              <a:gd name="T0" fmla="*/ 148 w 622"/>
              <a:gd name="T1" fmla="*/ 0 h 682"/>
              <a:gd name="T2" fmla="*/ 148 w 622"/>
              <a:gd name="T3" fmla="*/ 0 h 682"/>
              <a:gd name="T4" fmla="*/ 276 w 622"/>
              <a:gd name="T5" fmla="*/ 26 h 682"/>
              <a:gd name="T6" fmla="*/ 276 w 622"/>
              <a:gd name="T7" fmla="*/ 26 h 682"/>
              <a:gd name="T8" fmla="*/ 494 w 622"/>
              <a:gd name="T9" fmla="*/ 71 h 682"/>
              <a:gd name="T10" fmla="*/ 622 w 622"/>
              <a:gd name="T11" fmla="*/ 98 h 682"/>
              <a:gd name="T12" fmla="*/ 622 w 622"/>
              <a:gd name="T13" fmla="*/ 98 h 682"/>
              <a:gd name="T14" fmla="*/ 534 w 622"/>
              <a:gd name="T15" fmla="*/ 605 h 682"/>
              <a:gd name="T16" fmla="*/ 530 w 622"/>
              <a:gd name="T17" fmla="*/ 682 h 682"/>
              <a:gd name="T18" fmla="*/ 374 w 622"/>
              <a:gd name="T19" fmla="*/ 649 h 682"/>
              <a:gd name="T20" fmla="*/ 157 w 622"/>
              <a:gd name="T21" fmla="*/ 605 h 682"/>
              <a:gd name="T22" fmla="*/ 0 w 622"/>
              <a:gd name="T23" fmla="*/ 572 h 682"/>
              <a:gd name="T24" fmla="*/ 28 w 622"/>
              <a:gd name="T25" fmla="*/ 500 h 682"/>
              <a:gd name="T26" fmla="*/ 28 w 622"/>
              <a:gd name="T27" fmla="*/ 500 h 682"/>
              <a:gd name="T28" fmla="*/ 28 w 622"/>
              <a:gd name="T29" fmla="*/ 500 h 682"/>
              <a:gd name="T30" fmla="*/ 148 w 622"/>
              <a:gd name="T31"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682">
                <a:moveTo>
                  <a:pt x="148" y="0"/>
                </a:moveTo>
                <a:lnTo>
                  <a:pt x="148" y="0"/>
                </a:lnTo>
                <a:lnTo>
                  <a:pt x="276" y="26"/>
                </a:lnTo>
                <a:lnTo>
                  <a:pt x="276" y="26"/>
                </a:lnTo>
                <a:lnTo>
                  <a:pt x="494" y="71"/>
                </a:lnTo>
                <a:lnTo>
                  <a:pt x="622" y="98"/>
                </a:lnTo>
                <a:lnTo>
                  <a:pt x="622" y="98"/>
                </a:lnTo>
                <a:lnTo>
                  <a:pt x="534" y="605"/>
                </a:lnTo>
                <a:lnTo>
                  <a:pt x="530" y="682"/>
                </a:lnTo>
                <a:lnTo>
                  <a:pt x="374" y="649"/>
                </a:lnTo>
                <a:lnTo>
                  <a:pt x="157" y="605"/>
                </a:lnTo>
                <a:lnTo>
                  <a:pt x="0" y="572"/>
                </a:lnTo>
                <a:lnTo>
                  <a:pt x="28" y="500"/>
                </a:lnTo>
                <a:lnTo>
                  <a:pt x="28" y="500"/>
                </a:lnTo>
                <a:lnTo>
                  <a:pt x="28" y="500"/>
                </a:lnTo>
                <a:lnTo>
                  <a:pt x="148" y="0"/>
                </a:lnTo>
                <a:close/>
              </a:path>
            </a:pathLst>
          </a:custGeom>
          <a:solidFill>
            <a:srgbClr val="C2C537"/>
          </a:solidFill>
          <a:ln w="0">
            <a:solidFill>
              <a:srgbClr val="C2C53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134"/>
          <p:cNvSpPr>
            <a:spLocks/>
          </p:cNvSpPr>
          <p:nvPr/>
        </p:nvSpPr>
        <p:spPr bwMode="auto">
          <a:xfrm>
            <a:off x="7569993" y="3071618"/>
            <a:ext cx="849313" cy="295275"/>
          </a:xfrm>
          <a:custGeom>
            <a:avLst/>
            <a:gdLst>
              <a:gd name="T0" fmla="*/ 29 w 535"/>
              <a:gd name="T1" fmla="*/ 0 h 186"/>
              <a:gd name="T2" fmla="*/ 535 w 535"/>
              <a:gd name="T3" fmla="*/ 105 h 186"/>
              <a:gd name="T4" fmla="*/ 534 w 535"/>
              <a:gd name="T5" fmla="*/ 109 h 186"/>
              <a:gd name="T6" fmla="*/ 530 w 535"/>
              <a:gd name="T7" fmla="*/ 186 h 186"/>
              <a:gd name="T8" fmla="*/ 374 w 535"/>
              <a:gd name="T9" fmla="*/ 153 h 186"/>
              <a:gd name="T10" fmla="*/ 157 w 535"/>
              <a:gd name="T11" fmla="*/ 109 h 186"/>
              <a:gd name="T12" fmla="*/ 0 w 535"/>
              <a:gd name="T13" fmla="*/ 76 h 186"/>
              <a:gd name="T14" fmla="*/ 28 w 535"/>
              <a:gd name="T15" fmla="*/ 4 h 186"/>
              <a:gd name="T16" fmla="*/ 29 w 535"/>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86">
                <a:moveTo>
                  <a:pt x="29" y="0"/>
                </a:moveTo>
                <a:lnTo>
                  <a:pt x="535" y="105"/>
                </a:lnTo>
                <a:lnTo>
                  <a:pt x="534" y="109"/>
                </a:lnTo>
                <a:lnTo>
                  <a:pt x="530" y="186"/>
                </a:lnTo>
                <a:lnTo>
                  <a:pt x="374" y="153"/>
                </a:lnTo>
                <a:lnTo>
                  <a:pt x="157" y="109"/>
                </a:lnTo>
                <a:lnTo>
                  <a:pt x="0" y="76"/>
                </a:lnTo>
                <a:lnTo>
                  <a:pt x="28" y="4"/>
                </a:lnTo>
                <a:lnTo>
                  <a:pt x="29" y="0"/>
                </a:lnTo>
                <a:close/>
              </a:path>
            </a:pathLst>
          </a:custGeom>
          <a:solidFill>
            <a:srgbClr val="B5B608"/>
          </a:solidFill>
          <a:ln w="0">
            <a:solidFill>
              <a:srgbClr val="B5B60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 name="Freeform 135"/>
          <p:cNvSpPr>
            <a:spLocks/>
          </p:cNvSpPr>
          <p:nvPr/>
        </p:nvSpPr>
        <p:spPr bwMode="auto">
          <a:xfrm>
            <a:off x="7790656" y="2284218"/>
            <a:ext cx="766763" cy="220663"/>
          </a:xfrm>
          <a:custGeom>
            <a:avLst/>
            <a:gdLst>
              <a:gd name="T0" fmla="*/ 9 w 483"/>
              <a:gd name="T1" fmla="*/ 0 h 139"/>
              <a:gd name="T2" fmla="*/ 137 w 483"/>
              <a:gd name="T3" fmla="*/ 26 h 139"/>
              <a:gd name="T4" fmla="*/ 355 w 483"/>
              <a:gd name="T5" fmla="*/ 71 h 139"/>
              <a:gd name="T6" fmla="*/ 483 w 483"/>
              <a:gd name="T7" fmla="*/ 98 h 139"/>
              <a:gd name="T8" fmla="*/ 475 w 483"/>
              <a:gd name="T9" fmla="*/ 139 h 139"/>
              <a:gd name="T10" fmla="*/ 0 w 483"/>
              <a:gd name="T11" fmla="*/ 41 h 139"/>
              <a:gd name="T12" fmla="*/ 9 w 483"/>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483" h="139">
                <a:moveTo>
                  <a:pt x="9" y="0"/>
                </a:moveTo>
                <a:lnTo>
                  <a:pt x="137" y="26"/>
                </a:lnTo>
                <a:lnTo>
                  <a:pt x="355" y="71"/>
                </a:lnTo>
                <a:lnTo>
                  <a:pt x="483" y="98"/>
                </a:lnTo>
                <a:lnTo>
                  <a:pt x="475" y="139"/>
                </a:lnTo>
                <a:lnTo>
                  <a:pt x="0" y="41"/>
                </a:lnTo>
                <a:lnTo>
                  <a:pt x="9" y="0"/>
                </a:lnTo>
                <a:close/>
              </a:path>
            </a:pathLst>
          </a:custGeom>
          <a:solidFill>
            <a:srgbClr val="B5B608"/>
          </a:solidFill>
          <a:ln w="0">
            <a:solidFill>
              <a:srgbClr val="B5B60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136"/>
          <p:cNvSpPr>
            <a:spLocks/>
          </p:cNvSpPr>
          <p:nvPr/>
        </p:nvSpPr>
        <p:spPr bwMode="auto">
          <a:xfrm>
            <a:off x="8351043" y="2419155"/>
            <a:ext cx="38100" cy="34925"/>
          </a:xfrm>
          <a:custGeom>
            <a:avLst/>
            <a:gdLst>
              <a:gd name="T0" fmla="*/ 11 w 24"/>
              <a:gd name="T1" fmla="*/ 0 h 22"/>
              <a:gd name="T2" fmla="*/ 15 w 24"/>
              <a:gd name="T3" fmla="*/ 0 h 22"/>
              <a:gd name="T4" fmla="*/ 19 w 24"/>
              <a:gd name="T5" fmla="*/ 1 h 22"/>
              <a:gd name="T6" fmla="*/ 21 w 24"/>
              <a:gd name="T7" fmla="*/ 5 h 22"/>
              <a:gd name="T8" fmla="*/ 24 w 24"/>
              <a:gd name="T9" fmla="*/ 9 h 22"/>
              <a:gd name="T10" fmla="*/ 24 w 24"/>
              <a:gd name="T11" fmla="*/ 13 h 22"/>
              <a:gd name="T12" fmla="*/ 23 w 24"/>
              <a:gd name="T13" fmla="*/ 17 h 22"/>
              <a:gd name="T14" fmla="*/ 20 w 24"/>
              <a:gd name="T15" fmla="*/ 20 h 22"/>
              <a:gd name="T16" fmla="*/ 17 w 24"/>
              <a:gd name="T17" fmla="*/ 21 h 22"/>
              <a:gd name="T18" fmla="*/ 13 w 24"/>
              <a:gd name="T19" fmla="*/ 22 h 22"/>
              <a:gd name="T20" fmla="*/ 9 w 24"/>
              <a:gd name="T21" fmla="*/ 22 h 22"/>
              <a:gd name="T22" fmla="*/ 5 w 24"/>
              <a:gd name="T23" fmla="*/ 20 h 22"/>
              <a:gd name="T24" fmla="*/ 2 w 24"/>
              <a:gd name="T25" fmla="*/ 17 h 22"/>
              <a:gd name="T26" fmla="*/ 0 w 24"/>
              <a:gd name="T27" fmla="*/ 13 h 22"/>
              <a:gd name="T28" fmla="*/ 0 w 24"/>
              <a:gd name="T29" fmla="*/ 9 h 22"/>
              <a:gd name="T30" fmla="*/ 2 w 24"/>
              <a:gd name="T31" fmla="*/ 5 h 22"/>
              <a:gd name="T32" fmla="*/ 4 w 24"/>
              <a:gd name="T33" fmla="*/ 3 h 22"/>
              <a:gd name="T34" fmla="*/ 7 w 24"/>
              <a:gd name="T35" fmla="*/ 0 h 22"/>
              <a:gd name="T36" fmla="*/ 11 w 2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2">
                <a:moveTo>
                  <a:pt x="11" y="0"/>
                </a:moveTo>
                <a:lnTo>
                  <a:pt x="15" y="0"/>
                </a:lnTo>
                <a:lnTo>
                  <a:pt x="19" y="1"/>
                </a:lnTo>
                <a:lnTo>
                  <a:pt x="21" y="5"/>
                </a:lnTo>
                <a:lnTo>
                  <a:pt x="24" y="9"/>
                </a:lnTo>
                <a:lnTo>
                  <a:pt x="24" y="13"/>
                </a:lnTo>
                <a:lnTo>
                  <a:pt x="23" y="17"/>
                </a:lnTo>
                <a:lnTo>
                  <a:pt x="20" y="20"/>
                </a:lnTo>
                <a:lnTo>
                  <a:pt x="17" y="21"/>
                </a:lnTo>
                <a:lnTo>
                  <a:pt x="13" y="22"/>
                </a:lnTo>
                <a:lnTo>
                  <a:pt x="9" y="22"/>
                </a:lnTo>
                <a:lnTo>
                  <a:pt x="5" y="20"/>
                </a:lnTo>
                <a:lnTo>
                  <a:pt x="2" y="17"/>
                </a:lnTo>
                <a:lnTo>
                  <a:pt x="0" y="13"/>
                </a:lnTo>
                <a:lnTo>
                  <a:pt x="0" y="9"/>
                </a:lnTo>
                <a:lnTo>
                  <a:pt x="2" y="5"/>
                </a:lnTo>
                <a:lnTo>
                  <a:pt x="4" y="3"/>
                </a:lnTo>
                <a:lnTo>
                  <a:pt x="7" y="0"/>
                </a:lnTo>
                <a:lnTo>
                  <a:pt x="11"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Freeform 137"/>
          <p:cNvSpPr>
            <a:spLocks/>
          </p:cNvSpPr>
          <p:nvPr/>
        </p:nvSpPr>
        <p:spPr bwMode="auto">
          <a:xfrm>
            <a:off x="8358981" y="2425505"/>
            <a:ext cx="22225" cy="20638"/>
          </a:xfrm>
          <a:custGeom>
            <a:avLst/>
            <a:gdLst>
              <a:gd name="T0" fmla="*/ 6 w 14"/>
              <a:gd name="T1" fmla="*/ 0 h 13"/>
              <a:gd name="T2" fmla="*/ 8 w 14"/>
              <a:gd name="T3" fmla="*/ 0 h 13"/>
              <a:gd name="T4" fmla="*/ 11 w 14"/>
              <a:gd name="T5" fmla="*/ 1 h 13"/>
              <a:gd name="T6" fmla="*/ 12 w 14"/>
              <a:gd name="T7" fmla="*/ 4 h 13"/>
              <a:gd name="T8" fmla="*/ 14 w 14"/>
              <a:gd name="T9" fmla="*/ 5 h 13"/>
              <a:gd name="T10" fmla="*/ 14 w 14"/>
              <a:gd name="T11" fmla="*/ 8 h 13"/>
              <a:gd name="T12" fmla="*/ 12 w 14"/>
              <a:gd name="T13" fmla="*/ 11 h 13"/>
              <a:gd name="T14" fmla="*/ 11 w 14"/>
              <a:gd name="T15" fmla="*/ 13 h 13"/>
              <a:gd name="T16" fmla="*/ 8 w 14"/>
              <a:gd name="T17" fmla="*/ 13 h 13"/>
              <a:gd name="T18" fmla="*/ 6 w 14"/>
              <a:gd name="T19" fmla="*/ 13 h 13"/>
              <a:gd name="T20" fmla="*/ 3 w 14"/>
              <a:gd name="T21" fmla="*/ 13 h 13"/>
              <a:gd name="T22" fmla="*/ 0 w 14"/>
              <a:gd name="T23" fmla="*/ 11 h 13"/>
              <a:gd name="T24" fmla="*/ 0 w 14"/>
              <a:gd name="T25" fmla="*/ 8 h 13"/>
              <a:gd name="T26" fmla="*/ 0 w 14"/>
              <a:gd name="T27" fmla="*/ 5 h 13"/>
              <a:gd name="T28" fmla="*/ 0 w 14"/>
              <a:gd name="T29" fmla="*/ 3 h 13"/>
              <a:gd name="T30" fmla="*/ 3 w 14"/>
              <a:gd name="T31" fmla="*/ 1 h 13"/>
              <a:gd name="T32" fmla="*/ 6 w 1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3">
                <a:moveTo>
                  <a:pt x="6" y="0"/>
                </a:moveTo>
                <a:lnTo>
                  <a:pt x="8" y="0"/>
                </a:lnTo>
                <a:lnTo>
                  <a:pt x="11" y="1"/>
                </a:lnTo>
                <a:lnTo>
                  <a:pt x="12" y="4"/>
                </a:lnTo>
                <a:lnTo>
                  <a:pt x="14" y="5"/>
                </a:lnTo>
                <a:lnTo>
                  <a:pt x="14" y="8"/>
                </a:lnTo>
                <a:lnTo>
                  <a:pt x="12" y="11"/>
                </a:lnTo>
                <a:lnTo>
                  <a:pt x="11" y="13"/>
                </a:lnTo>
                <a:lnTo>
                  <a:pt x="8" y="13"/>
                </a:lnTo>
                <a:lnTo>
                  <a:pt x="6" y="13"/>
                </a:lnTo>
                <a:lnTo>
                  <a:pt x="3" y="13"/>
                </a:lnTo>
                <a:lnTo>
                  <a:pt x="0" y="11"/>
                </a:lnTo>
                <a:lnTo>
                  <a:pt x="0" y="8"/>
                </a:lnTo>
                <a:lnTo>
                  <a:pt x="0" y="5"/>
                </a:lnTo>
                <a:lnTo>
                  <a:pt x="0" y="3"/>
                </a:lnTo>
                <a:lnTo>
                  <a:pt x="3" y="1"/>
                </a:lnTo>
                <a:lnTo>
                  <a:pt x="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138"/>
          <p:cNvSpPr>
            <a:spLocks/>
          </p:cNvSpPr>
          <p:nvPr/>
        </p:nvSpPr>
        <p:spPr bwMode="auto">
          <a:xfrm>
            <a:off x="7962106" y="2338193"/>
            <a:ext cx="38100" cy="34925"/>
          </a:xfrm>
          <a:custGeom>
            <a:avLst/>
            <a:gdLst>
              <a:gd name="T0" fmla="*/ 11 w 24"/>
              <a:gd name="T1" fmla="*/ 0 h 22"/>
              <a:gd name="T2" fmla="*/ 15 w 24"/>
              <a:gd name="T3" fmla="*/ 0 h 22"/>
              <a:gd name="T4" fmla="*/ 19 w 24"/>
              <a:gd name="T5" fmla="*/ 1 h 22"/>
              <a:gd name="T6" fmla="*/ 21 w 24"/>
              <a:gd name="T7" fmla="*/ 5 h 22"/>
              <a:gd name="T8" fmla="*/ 24 w 24"/>
              <a:gd name="T9" fmla="*/ 9 h 22"/>
              <a:gd name="T10" fmla="*/ 24 w 24"/>
              <a:gd name="T11" fmla="*/ 13 h 22"/>
              <a:gd name="T12" fmla="*/ 23 w 24"/>
              <a:gd name="T13" fmla="*/ 17 h 22"/>
              <a:gd name="T14" fmla="*/ 20 w 24"/>
              <a:gd name="T15" fmla="*/ 20 h 22"/>
              <a:gd name="T16" fmla="*/ 17 w 24"/>
              <a:gd name="T17" fmla="*/ 21 h 22"/>
              <a:gd name="T18" fmla="*/ 14 w 24"/>
              <a:gd name="T19" fmla="*/ 22 h 22"/>
              <a:gd name="T20" fmla="*/ 10 w 24"/>
              <a:gd name="T21" fmla="*/ 22 h 22"/>
              <a:gd name="T22" fmla="*/ 6 w 24"/>
              <a:gd name="T23" fmla="*/ 21 h 22"/>
              <a:gd name="T24" fmla="*/ 2 w 24"/>
              <a:gd name="T25" fmla="*/ 17 h 22"/>
              <a:gd name="T26" fmla="*/ 0 w 24"/>
              <a:gd name="T27" fmla="*/ 13 h 22"/>
              <a:gd name="T28" fmla="*/ 0 w 24"/>
              <a:gd name="T29" fmla="*/ 9 h 22"/>
              <a:gd name="T30" fmla="*/ 2 w 24"/>
              <a:gd name="T31" fmla="*/ 5 h 22"/>
              <a:gd name="T32" fmla="*/ 4 w 24"/>
              <a:gd name="T33" fmla="*/ 3 h 22"/>
              <a:gd name="T34" fmla="*/ 7 w 24"/>
              <a:gd name="T35" fmla="*/ 1 h 22"/>
              <a:gd name="T36" fmla="*/ 11 w 2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2">
                <a:moveTo>
                  <a:pt x="11" y="0"/>
                </a:moveTo>
                <a:lnTo>
                  <a:pt x="15" y="0"/>
                </a:lnTo>
                <a:lnTo>
                  <a:pt x="19" y="1"/>
                </a:lnTo>
                <a:lnTo>
                  <a:pt x="21" y="5"/>
                </a:lnTo>
                <a:lnTo>
                  <a:pt x="24" y="9"/>
                </a:lnTo>
                <a:lnTo>
                  <a:pt x="24" y="13"/>
                </a:lnTo>
                <a:lnTo>
                  <a:pt x="23" y="17"/>
                </a:lnTo>
                <a:lnTo>
                  <a:pt x="20" y="20"/>
                </a:lnTo>
                <a:lnTo>
                  <a:pt x="17" y="21"/>
                </a:lnTo>
                <a:lnTo>
                  <a:pt x="14" y="22"/>
                </a:lnTo>
                <a:lnTo>
                  <a:pt x="10" y="22"/>
                </a:lnTo>
                <a:lnTo>
                  <a:pt x="6" y="21"/>
                </a:lnTo>
                <a:lnTo>
                  <a:pt x="2" y="17"/>
                </a:lnTo>
                <a:lnTo>
                  <a:pt x="0" y="13"/>
                </a:lnTo>
                <a:lnTo>
                  <a:pt x="0" y="9"/>
                </a:lnTo>
                <a:lnTo>
                  <a:pt x="2" y="5"/>
                </a:lnTo>
                <a:lnTo>
                  <a:pt x="4" y="3"/>
                </a:lnTo>
                <a:lnTo>
                  <a:pt x="7" y="1"/>
                </a:lnTo>
                <a:lnTo>
                  <a:pt x="11"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 name="Freeform 139"/>
          <p:cNvSpPr>
            <a:spLocks/>
          </p:cNvSpPr>
          <p:nvPr/>
        </p:nvSpPr>
        <p:spPr bwMode="auto">
          <a:xfrm>
            <a:off x="7968456" y="2344543"/>
            <a:ext cx="23813" cy="22225"/>
          </a:xfrm>
          <a:custGeom>
            <a:avLst/>
            <a:gdLst>
              <a:gd name="T0" fmla="*/ 7 w 15"/>
              <a:gd name="T1" fmla="*/ 0 h 14"/>
              <a:gd name="T2" fmla="*/ 10 w 15"/>
              <a:gd name="T3" fmla="*/ 0 h 14"/>
              <a:gd name="T4" fmla="*/ 12 w 15"/>
              <a:gd name="T5" fmla="*/ 1 h 14"/>
              <a:gd name="T6" fmla="*/ 13 w 15"/>
              <a:gd name="T7" fmla="*/ 4 h 14"/>
              <a:gd name="T8" fmla="*/ 15 w 15"/>
              <a:gd name="T9" fmla="*/ 7 h 14"/>
              <a:gd name="T10" fmla="*/ 15 w 15"/>
              <a:gd name="T11" fmla="*/ 9 h 14"/>
              <a:gd name="T12" fmla="*/ 13 w 15"/>
              <a:gd name="T13" fmla="*/ 12 h 14"/>
              <a:gd name="T14" fmla="*/ 12 w 15"/>
              <a:gd name="T15" fmla="*/ 13 h 14"/>
              <a:gd name="T16" fmla="*/ 10 w 15"/>
              <a:gd name="T17" fmla="*/ 14 h 14"/>
              <a:gd name="T18" fmla="*/ 7 w 15"/>
              <a:gd name="T19" fmla="*/ 14 h 14"/>
              <a:gd name="T20" fmla="*/ 4 w 15"/>
              <a:gd name="T21" fmla="*/ 13 h 14"/>
              <a:gd name="T22" fmla="*/ 2 w 15"/>
              <a:gd name="T23" fmla="*/ 11 h 14"/>
              <a:gd name="T24" fmla="*/ 0 w 15"/>
              <a:gd name="T25" fmla="*/ 8 h 14"/>
              <a:gd name="T26" fmla="*/ 0 w 15"/>
              <a:gd name="T27" fmla="*/ 5 h 14"/>
              <a:gd name="T28" fmla="*/ 2 w 15"/>
              <a:gd name="T29" fmla="*/ 4 h 14"/>
              <a:gd name="T30" fmla="*/ 4 w 15"/>
              <a:gd name="T31" fmla="*/ 1 h 14"/>
              <a:gd name="T32" fmla="*/ 7 w 15"/>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4">
                <a:moveTo>
                  <a:pt x="7" y="0"/>
                </a:moveTo>
                <a:lnTo>
                  <a:pt x="10" y="0"/>
                </a:lnTo>
                <a:lnTo>
                  <a:pt x="12" y="1"/>
                </a:lnTo>
                <a:lnTo>
                  <a:pt x="13" y="4"/>
                </a:lnTo>
                <a:lnTo>
                  <a:pt x="15" y="7"/>
                </a:lnTo>
                <a:lnTo>
                  <a:pt x="15" y="9"/>
                </a:lnTo>
                <a:lnTo>
                  <a:pt x="13" y="12"/>
                </a:lnTo>
                <a:lnTo>
                  <a:pt x="12" y="13"/>
                </a:lnTo>
                <a:lnTo>
                  <a:pt x="10" y="14"/>
                </a:lnTo>
                <a:lnTo>
                  <a:pt x="7" y="14"/>
                </a:lnTo>
                <a:lnTo>
                  <a:pt x="4" y="13"/>
                </a:lnTo>
                <a:lnTo>
                  <a:pt x="2" y="11"/>
                </a:lnTo>
                <a:lnTo>
                  <a:pt x="0" y="8"/>
                </a:lnTo>
                <a:lnTo>
                  <a:pt x="0" y="5"/>
                </a:lnTo>
                <a:lnTo>
                  <a:pt x="2" y="4"/>
                </a:lnTo>
                <a:lnTo>
                  <a:pt x="4" y="1"/>
                </a:lnTo>
                <a:lnTo>
                  <a:pt x="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140"/>
          <p:cNvSpPr>
            <a:spLocks/>
          </p:cNvSpPr>
          <p:nvPr/>
        </p:nvSpPr>
        <p:spPr bwMode="auto">
          <a:xfrm>
            <a:off x="7920831" y="2346130"/>
            <a:ext cx="457200" cy="450850"/>
          </a:xfrm>
          <a:custGeom>
            <a:avLst/>
            <a:gdLst>
              <a:gd name="T0" fmla="*/ 41 w 288"/>
              <a:gd name="T1" fmla="*/ 2 h 284"/>
              <a:gd name="T2" fmla="*/ 43 w 288"/>
              <a:gd name="T3" fmla="*/ 6 h 284"/>
              <a:gd name="T4" fmla="*/ 33 w 288"/>
              <a:gd name="T5" fmla="*/ 37 h 284"/>
              <a:gd name="T6" fmla="*/ 17 w 288"/>
              <a:gd name="T7" fmla="*/ 108 h 284"/>
              <a:gd name="T8" fmla="*/ 12 w 288"/>
              <a:gd name="T9" fmla="*/ 155 h 284"/>
              <a:gd name="T10" fmla="*/ 16 w 288"/>
              <a:gd name="T11" fmla="*/ 193 h 284"/>
              <a:gd name="T12" fmla="*/ 32 w 288"/>
              <a:gd name="T13" fmla="*/ 227 h 284"/>
              <a:gd name="T14" fmla="*/ 63 w 288"/>
              <a:gd name="T15" fmla="*/ 252 h 284"/>
              <a:gd name="T16" fmla="*/ 112 w 288"/>
              <a:gd name="T17" fmla="*/ 269 h 284"/>
              <a:gd name="T18" fmla="*/ 163 w 288"/>
              <a:gd name="T19" fmla="*/ 273 h 284"/>
              <a:gd name="T20" fmla="*/ 202 w 288"/>
              <a:gd name="T21" fmla="*/ 262 h 284"/>
              <a:gd name="T22" fmla="*/ 229 w 288"/>
              <a:gd name="T23" fmla="*/ 237 h 284"/>
              <a:gd name="T24" fmla="*/ 253 w 288"/>
              <a:gd name="T25" fmla="*/ 189 h 284"/>
              <a:gd name="T26" fmla="*/ 269 w 288"/>
              <a:gd name="T27" fmla="*/ 131 h 284"/>
              <a:gd name="T28" fmla="*/ 276 w 288"/>
              <a:gd name="T29" fmla="*/ 79 h 284"/>
              <a:gd name="T30" fmla="*/ 278 w 288"/>
              <a:gd name="T31" fmla="*/ 54 h 284"/>
              <a:gd name="T32" fmla="*/ 283 w 288"/>
              <a:gd name="T33" fmla="*/ 51 h 284"/>
              <a:gd name="T34" fmla="*/ 288 w 288"/>
              <a:gd name="T35" fmla="*/ 54 h 284"/>
              <a:gd name="T36" fmla="*/ 288 w 288"/>
              <a:gd name="T37" fmla="*/ 79 h 284"/>
              <a:gd name="T38" fmla="*/ 280 w 288"/>
              <a:gd name="T39" fmla="*/ 133 h 284"/>
              <a:gd name="T40" fmla="*/ 263 w 288"/>
              <a:gd name="T41" fmla="*/ 194 h 284"/>
              <a:gd name="T42" fmla="*/ 240 w 288"/>
              <a:gd name="T43" fmla="*/ 244 h 284"/>
              <a:gd name="T44" fmla="*/ 207 w 288"/>
              <a:gd name="T45" fmla="*/ 273 h 284"/>
              <a:gd name="T46" fmla="*/ 164 w 288"/>
              <a:gd name="T47" fmla="*/ 284 h 284"/>
              <a:gd name="T48" fmla="*/ 109 w 288"/>
              <a:gd name="T49" fmla="*/ 281 h 284"/>
              <a:gd name="T50" fmla="*/ 58 w 288"/>
              <a:gd name="T51" fmla="*/ 262 h 284"/>
              <a:gd name="T52" fmla="*/ 23 w 288"/>
              <a:gd name="T53" fmla="*/ 235 h 284"/>
              <a:gd name="T54" fmla="*/ 4 w 288"/>
              <a:gd name="T55" fmla="*/ 195 h 284"/>
              <a:gd name="T56" fmla="*/ 0 w 288"/>
              <a:gd name="T57" fmla="*/ 155 h 284"/>
              <a:gd name="T58" fmla="*/ 6 w 288"/>
              <a:gd name="T59" fmla="*/ 106 h 284"/>
              <a:gd name="T60" fmla="*/ 17 w 288"/>
              <a:gd name="T61" fmla="*/ 50 h 284"/>
              <a:gd name="T62" fmla="*/ 33 w 288"/>
              <a:gd name="T63" fmla="*/ 4 h 284"/>
              <a:gd name="T64" fmla="*/ 37 w 288"/>
              <a:gd name="T65"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284">
                <a:moveTo>
                  <a:pt x="37" y="0"/>
                </a:moveTo>
                <a:lnTo>
                  <a:pt x="41" y="2"/>
                </a:lnTo>
                <a:lnTo>
                  <a:pt x="42" y="3"/>
                </a:lnTo>
                <a:lnTo>
                  <a:pt x="43" y="6"/>
                </a:lnTo>
                <a:lnTo>
                  <a:pt x="43" y="10"/>
                </a:lnTo>
                <a:lnTo>
                  <a:pt x="33" y="37"/>
                </a:lnTo>
                <a:lnTo>
                  <a:pt x="24" y="71"/>
                </a:lnTo>
                <a:lnTo>
                  <a:pt x="17" y="108"/>
                </a:lnTo>
                <a:lnTo>
                  <a:pt x="15" y="133"/>
                </a:lnTo>
                <a:lnTo>
                  <a:pt x="12" y="155"/>
                </a:lnTo>
                <a:lnTo>
                  <a:pt x="13" y="176"/>
                </a:lnTo>
                <a:lnTo>
                  <a:pt x="16" y="193"/>
                </a:lnTo>
                <a:lnTo>
                  <a:pt x="21" y="211"/>
                </a:lnTo>
                <a:lnTo>
                  <a:pt x="32" y="227"/>
                </a:lnTo>
                <a:lnTo>
                  <a:pt x="45" y="240"/>
                </a:lnTo>
                <a:lnTo>
                  <a:pt x="63" y="252"/>
                </a:lnTo>
                <a:lnTo>
                  <a:pt x="87" y="262"/>
                </a:lnTo>
                <a:lnTo>
                  <a:pt x="112" y="269"/>
                </a:lnTo>
                <a:lnTo>
                  <a:pt x="138" y="273"/>
                </a:lnTo>
                <a:lnTo>
                  <a:pt x="163" y="273"/>
                </a:lnTo>
                <a:lnTo>
                  <a:pt x="184" y="269"/>
                </a:lnTo>
                <a:lnTo>
                  <a:pt x="202" y="262"/>
                </a:lnTo>
                <a:lnTo>
                  <a:pt x="216" y="252"/>
                </a:lnTo>
                <a:lnTo>
                  <a:pt x="229" y="237"/>
                </a:lnTo>
                <a:lnTo>
                  <a:pt x="241" y="216"/>
                </a:lnTo>
                <a:lnTo>
                  <a:pt x="253" y="189"/>
                </a:lnTo>
                <a:lnTo>
                  <a:pt x="262" y="159"/>
                </a:lnTo>
                <a:lnTo>
                  <a:pt x="269" y="131"/>
                </a:lnTo>
                <a:lnTo>
                  <a:pt x="273" y="104"/>
                </a:lnTo>
                <a:lnTo>
                  <a:pt x="276" y="79"/>
                </a:lnTo>
                <a:lnTo>
                  <a:pt x="276" y="57"/>
                </a:lnTo>
                <a:lnTo>
                  <a:pt x="278" y="54"/>
                </a:lnTo>
                <a:lnTo>
                  <a:pt x="280" y="51"/>
                </a:lnTo>
                <a:lnTo>
                  <a:pt x="283" y="51"/>
                </a:lnTo>
                <a:lnTo>
                  <a:pt x="286" y="51"/>
                </a:lnTo>
                <a:lnTo>
                  <a:pt x="288" y="54"/>
                </a:lnTo>
                <a:lnTo>
                  <a:pt x="288" y="57"/>
                </a:lnTo>
                <a:lnTo>
                  <a:pt x="288" y="79"/>
                </a:lnTo>
                <a:lnTo>
                  <a:pt x="284" y="105"/>
                </a:lnTo>
                <a:lnTo>
                  <a:pt x="280" y="133"/>
                </a:lnTo>
                <a:lnTo>
                  <a:pt x="273" y="161"/>
                </a:lnTo>
                <a:lnTo>
                  <a:pt x="263" y="194"/>
                </a:lnTo>
                <a:lnTo>
                  <a:pt x="252" y="222"/>
                </a:lnTo>
                <a:lnTo>
                  <a:pt x="240" y="244"/>
                </a:lnTo>
                <a:lnTo>
                  <a:pt x="224" y="261"/>
                </a:lnTo>
                <a:lnTo>
                  <a:pt x="207" y="273"/>
                </a:lnTo>
                <a:lnTo>
                  <a:pt x="187" y="281"/>
                </a:lnTo>
                <a:lnTo>
                  <a:pt x="164" y="284"/>
                </a:lnTo>
                <a:lnTo>
                  <a:pt x="136" y="284"/>
                </a:lnTo>
                <a:lnTo>
                  <a:pt x="109" y="281"/>
                </a:lnTo>
                <a:lnTo>
                  <a:pt x="81" y="273"/>
                </a:lnTo>
                <a:lnTo>
                  <a:pt x="58" y="262"/>
                </a:lnTo>
                <a:lnTo>
                  <a:pt x="37" y="249"/>
                </a:lnTo>
                <a:lnTo>
                  <a:pt x="23" y="235"/>
                </a:lnTo>
                <a:lnTo>
                  <a:pt x="11" y="216"/>
                </a:lnTo>
                <a:lnTo>
                  <a:pt x="4" y="195"/>
                </a:lnTo>
                <a:lnTo>
                  <a:pt x="2" y="177"/>
                </a:lnTo>
                <a:lnTo>
                  <a:pt x="0" y="155"/>
                </a:lnTo>
                <a:lnTo>
                  <a:pt x="3" y="131"/>
                </a:lnTo>
                <a:lnTo>
                  <a:pt x="6" y="106"/>
                </a:lnTo>
                <a:lnTo>
                  <a:pt x="11" y="78"/>
                </a:lnTo>
                <a:lnTo>
                  <a:pt x="17" y="50"/>
                </a:lnTo>
                <a:lnTo>
                  <a:pt x="25" y="25"/>
                </a:lnTo>
                <a:lnTo>
                  <a:pt x="33" y="4"/>
                </a:lnTo>
                <a:lnTo>
                  <a:pt x="34" y="2"/>
                </a:lnTo>
                <a:lnTo>
                  <a:pt x="37" y="0"/>
                </a:lnTo>
                <a:close/>
              </a:path>
            </a:pathLst>
          </a:custGeom>
          <a:solidFill>
            <a:srgbClr val="D4E0E0"/>
          </a:solidFill>
          <a:ln w="0">
            <a:solidFill>
              <a:srgbClr val="D4E0E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6" name="Freeform 141"/>
          <p:cNvSpPr>
            <a:spLocks/>
          </p:cNvSpPr>
          <p:nvPr/>
        </p:nvSpPr>
        <p:spPr bwMode="auto">
          <a:xfrm>
            <a:off x="7930356" y="2349305"/>
            <a:ext cx="439738" cy="439738"/>
          </a:xfrm>
          <a:custGeom>
            <a:avLst/>
            <a:gdLst>
              <a:gd name="T0" fmla="*/ 35 w 277"/>
              <a:gd name="T1" fmla="*/ 0 h 277"/>
              <a:gd name="T2" fmla="*/ 37 w 277"/>
              <a:gd name="T3" fmla="*/ 4 h 277"/>
              <a:gd name="T4" fmla="*/ 36 w 277"/>
              <a:gd name="T5" fmla="*/ 10 h 277"/>
              <a:gd name="T6" fmla="*/ 31 w 277"/>
              <a:gd name="T7" fmla="*/ 23 h 277"/>
              <a:gd name="T8" fmla="*/ 17 w 277"/>
              <a:gd name="T9" fmla="*/ 77 h 277"/>
              <a:gd name="T10" fmla="*/ 9 w 277"/>
              <a:gd name="T11" fmla="*/ 131 h 277"/>
              <a:gd name="T12" fmla="*/ 7 w 277"/>
              <a:gd name="T13" fmla="*/ 174 h 277"/>
              <a:gd name="T14" fmla="*/ 15 w 277"/>
              <a:gd name="T15" fmla="*/ 209 h 277"/>
              <a:gd name="T16" fmla="*/ 39 w 277"/>
              <a:gd name="T17" fmla="*/ 238 h 277"/>
              <a:gd name="T18" fmla="*/ 81 w 277"/>
              <a:gd name="T19" fmla="*/ 260 h 277"/>
              <a:gd name="T20" fmla="*/ 132 w 277"/>
              <a:gd name="T21" fmla="*/ 271 h 277"/>
              <a:gd name="T22" fmla="*/ 178 w 277"/>
              <a:gd name="T23" fmla="*/ 267 h 277"/>
              <a:gd name="T24" fmla="*/ 210 w 277"/>
              <a:gd name="T25" fmla="*/ 250 h 277"/>
              <a:gd name="T26" fmla="*/ 235 w 277"/>
              <a:gd name="T27" fmla="*/ 214 h 277"/>
              <a:gd name="T28" fmla="*/ 256 w 277"/>
              <a:gd name="T29" fmla="*/ 157 h 277"/>
              <a:gd name="T30" fmla="*/ 268 w 277"/>
              <a:gd name="T31" fmla="*/ 99 h 277"/>
              <a:gd name="T32" fmla="*/ 270 w 277"/>
              <a:gd name="T33" fmla="*/ 65 h 277"/>
              <a:gd name="T34" fmla="*/ 270 w 277"/>
              <a:gd name="T35" fmla="*/ 55 h 277"/>
              <a:gd name="T36" fmla="*/ 274 w 277"/>
              <a:gd name="T37" fmla="*/ 49 h 277"/>
              <a:gd name="T38" fmla="*/ 277 w 277"/>
              <a:gd name="T39" fmla="*/ 49 h 277"/>
              <a:gd name="T40" fmla="*/ 277 w 277"/>
              <a:gd name="T41" fmla="*/ 56 h 277"/>
              <a:gd name="T42" fmla="*/ 277 w 277"/>
              <a:gd name="T43" fmla="*/ 66 h 277"/>
              <a:gd name="T44" fmla="*/ 276 w 277"/>
              <a:gd name="T45" fmla="*/ 86 h 277"/>
              <a:gd name="T46" fmla="*/ 269 w 277"/>
              <a:gd name="T47" fmla="*/ 125 h 277"/>
              <a:gd name="T48" fmla="*/ 259 w 277"/>
              <a:gd name="T49" fmla="*/ 166 h 277"/>
              <a:gd name="T50" fmla="*/ 253 w 277"/>
              <a:gd name="T51" fmla="*/ 187 h 277"/>
              <a:gd name="T52" fmla="*/ 242 w 277"/>
              <a:gd name="T53" fmla="*/ 214 h 277"/>
              <a:gd name="T54" fmla="*/ 219 w 277"/>
              <a:gd name="T55" fmla="*/ 248 h 277"/>
              <a:gd name="T56" fmla="*/ 191 w 277"/>
              <a:gd name="T57" fmla="*/ 269 h 277"/>
              <a:gd name="T58" fmla="*/ 166 w 277"/>
              <a:gd name="T59" fmla="*/ 276 h 277"/>
              <a:gd name="T60" fmla="*/ 144 w 277"/>
              <a:gd name="T61" fmla="*/ 277 h 277"/>
              <a:gd name="T62" fmla="*/ 95 w 277"/>
              <a:gd name="T63" fmla="*/ 271 h 277"/>
              <a:gd name="T64" fmla="*/ 44 w 277"/>
              <a:gd name="T65" fmla="*/ 251 h 277"/>
              <a:gd name="T66" fmla="*/ 13 w 277"/>
              <a:gd name="T67" fmla="*/ 217 h 277"/>
              <a:gd name="T68" fmla="*/ 1 w 277"/>
              <a:gd name="T69" fmla="*/ 176 h 277"/>
              <a:gd name="T70" fmla="*/ 2 w 277"/>
              <a:gd name="T71" fmla="*/ 133 h 277"/>
              <a:gd name="T72" fmla="*/ 13 w 277"/>
              <a:gd name="T73" fmla="*/ 66 h 277"/>
              <a:gd name="T74" fmla="*/ 22 w 277"/>
              <a:gd name="T75" fmla="*/ 32 h 277"/>
              <a:gd name="T76" fmla="*/ 28 w 277"/>
              <a:gd name="T77" fmla="*/ 15 h 277"/>
              <a:gd name="T78" fmla="*/ 32 w 277"/>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7" h="277">
                <a:moveTo>
                  <a:pt x="34" y="0"/>
                </a:moveTo>
                <a:lnTo>
                  <a:pt x="35" y="0"/>
                </a:lnTo>
                <a:lnTo>
                  <a:pt x="36" y="1"/>
                </a:lnTo>
                <a:lnTo>
                  <a:pt x="37" y="4"/>
                </a:lnTo>
                <a:lnTo>
                  <a:pt x="37" y="8"/>
                </a:lnTo>
                <a:lnTo>
                  <a:pt x="36" y="10"/>
                </a:lnTo>
                <a:lnTo>
                  <a:pt x="34" y="15"/>
                </a:lnTo>
                <a:lnTo>
                  <a:pt x="31" y="23"/>
                </a:lnTo>
                <a:lnTo>
                  <a:pt x="23" y="48"/>
                </a:lnTo>
                <a:lnTo>
                  <a:pt x="17" y="77"/>
                </a:lnTo>
                <a:lnTo>
                  <a:pt x="11" y="106"/>
                </a:lnTo>
                <a:lnTo>
                  <a:pt x="9" y="131"/>
                </a:lnTo>
                <a:lnTo>
                  <a:pt x="6" y="153"/>
                </a:lnTo>
                <a:lnTo>
                  <a:pt x="7" y="174"/>
                </a:lnTo>
                <a:lnTo>
                  <a:pt x="10" y="191"/>
                </a:lnTo>
                <a:lnTo>
                  <a:pt x="15" y="209"/>
                </a:lnTo>
                <a:lnTo>
                  <a:pt x="26" y="225"/>
                </a:lnTo>
                <a:lnTo>
                  <a:pt x="39" y="238"/>
                </a:lnTo>
                <a:lnTo>
                  <a:pt x="57" y="250"/>
                </a:lnTo>
                <a:lnTo>
                  <a:pt x="81" y="260"/>
                </a:lnTo>
                <a:lnTo>
                  <a:pt x="106" y="267"/>
                </a:lnTo>
                <a:lnTo>
                  <a:pt x="132" y="271"/>
                </a:lnTo>
                <a:lnTo>
                  <a:pt x="157" y="271"/>
                </a:lnTo>
                <a:lnTo>
                  <a:pt x="178" y="267"/>
                </a:lnTo>
                <a:lnTo>
                  <a:pt x="196" y="260"/>
                </a:lnTo>
                <a:lnTo>
                  <a:pt x="210" y="250"/>
                </a:lnTo>
                <a:lnTo>
                  <a:pt x="223" y="235"/>
                </a:lnTo>
                <a:lnTo>
                  <a:pt x="235" y="214"/>
                </a:lnTo>
                <a:lnTo>
                  <a:pt x="247" y="187"/>
                </a:lnTo>
                <a:lnTo>
                  <a:pt x="256" y="157"/>
                </a:lnTo>
                <a:lnTo>
                  <a:pt x="263" y="128"/>
                </a:lnTo>
                <a:lnTo>
                  <a:pt x="268" y="99"/>
                </a:lnTo>
                <a:lnTo>
                  <a:pt x="270" y="73"/>
                </a:lnTo>
                <a:lnTo>
                  <a:pt x="270" y="65"/>
                </a:lnTo>
                <a:lnTo>
                  <a:pt x="270" y="59"/>
                </a:lnTo>
                <a:lnTo>
                  <a:pt x="270" y="55"/>
                </a:lnTo>
                <a:lnTo>
                  <a:pt x="272" y="52"/>
                </a:lnTo>
                <a:lnTo>
                  <a:pt x="274" y="49"/>
                </a:lnTo>
                <a:lnTo>
                  <a:pt x="277" y="49"/>
                </a:lnTo>
                <a:lnTo>
                  <a:pt x="277" y="49"/>
                </a:lnTo>
                <a:lnTo>
                  <a:pt x="277" y="52"/>
                </a:lnTo>
                <a:lnTo>
                  <a:pt x="277" y="56"/>
                </a:lnTo>
                <a:lnTo>
                  <a:pt x="277" y="63"/>
                </a:lnTo>
                <a:lnTo>
                  <a:pt x="277" y="66"/>
                </a:lnTo>
                <a:lnTo>
                  <a:pt x="277" y="74"/>
                </a:lnTo>
                <a:lnTo>
                  <a:pt x="276" y="86"/>
                </a:lnTo>
                <a:lnTo>
                  <a:pt x="273" y="100"/>
                </a:lnTo>
                <a:lnTo>
                  <a:pt x="269" y="125"/>
                </a:lnTo>
                <a:lnTo>
                  <a:pt x="264" y="146"/>
                </a:lnTo>
                <a:lnTo>
                  <a:pt x="259" y="166"/>
                </a:lnTo>
                <a:lnTo>
                  <a:pt x="253" y="187"/>
                </a:lnTo>
                <a:lnTo>
                  <a:pt x="253" y="187"/>
                </a:lnTo>
                <a:lnTo>
                  <a:pt x="248" y="201"/>
                </a:lnTo>
                <a:lnTo>
                  <a:pt x="242" y="214"/>
                </a:lnTo>
                <a:lnTo>
                  <a:pt x="231" y="233"/>
                </a:lnTo>
                <a:lnTo>
                  <a:pt x="219" y="248"/>
                </a:lnTo>
                <a:lnTo>
                  <a:pt x="205" y="261"/>
                </a:lnTo>
                <a:lnTo>
                  <a:pt x="191" y="269"/>
                </a:lnTo>
                <a:lnTo>
                  <a:pt x="175" y="273"/>
                </a:lnTo>
                <a:lnTo>
                  <a:pt x="166" y="276"/>
                </a:lnTo>
                <a:lnTo>
                  <a:pt x="166" y="276"/>
                </a:lnTo>
                <a:lnTo>
                  <a:pt x="144" y="277"/>
                </a:lnTo>
                <a:lnTo>
                  <a:pt x="119" y="276"/>
                </a:lnTo>
                <a:lnTo>
                  <a:pt x="95" y="271"/>
                </a:lnTo>
                <a:lnTo>
                  <a:pt x="68" y="263"/>
                </a:lnTo>
                <a:lnTo>
                  <a:pt x="44" y="251"/>
                </a:lnTo>
                <a:lnTo>
                  <a:pt x="26" y="235"/>
                </a:lnTo>
                <a:lnTo>
                  <a:pt x="13" y="217"/>
                </a:lnTo>
                <a:lnTo>
                  <a:pt x="3" y="195"/>
                </a:lnTo>
                <a:lnTo>
                  <a:pt x="1" y="176"/>
                </a:lnTo>
                <a:lnTo>
                  <a:pt x="0" y="155"/>
                </a:lnTo>
                <a:lnTo>
                  <a:pt x="2" y="133"/>
                </a:lnTo>
                <a:lnTo>
                  <a:pt x="7" y="98"/>
                </a:lnTo>
                <a:lnTo>
                  <a:pt x="13" y="66"/>
                </a:lnTo>
                <a:lnTo>
                  <a:pt x="17" y="48"/>
                </a:lnTo>
                <a:lnTo>
                  <a:pt x="22" y="32"/>
                </a:lnTo>
                <a:lnTo>
                  <a:pt x="26" y="23"/>
                </a:lnTo>
                <a:lnTo>
                  <a:pt x="28" y="15"/>
                </a:lnTo>
                <a:lnTo>
                  <a:pt x="30" y="10"/>
                </a:lnTo>
                <a:lnTo>
                  <a:pt x="32" y="4"/>
                </a:lnTo>
                <a:lnTo>
                  <a:pt x="34" y="0"/>
                </a:lnTo>
                <a:close/>
              </a:path>
            </a:pathLst>
          </a:custGeom>
          <a:solidFill>
            <a:srgbClr val="C3D2D3"/>
          </a:solidFill>
          <a:ln w="0">
            <a:solidFill>
              <a:srgbClr val="C3D2D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142"/>
          <p:cNvSpPr>
            <a:spLocks/>
          </p:cNvSpPr>
          <p:nvPr/>
        </p:nvSpPr>
        <p:spPr bwMode="auto">
          <a:xfrm>
            <a:off x="5695156" y="3204968"/>
            <a:ext cx="844550" cy="304800"/>
          </a:xfrm>
          <a:custGeom>
            <a:avLst/>
            <a:gdLst>
              <a:gd name="T0" fmla="*/ 105 w 532"/>
              <a:gd name="T1" fmla="*/ 0 h 192"/>
              <a:gd name="T2" fmla="*/ 426 w 532"/>
              <a:gd name="T3" fmla="*/ 0 h 192"/>
              <a:gd name="T4" fmla="*/ 469 w 532"/>
              <a:gd name="T5" fmla="*/ 165 h 192"/>
              <a:gd name="T6" fmla="*/ 512 w 532"/>
              <a:gd name="T7" fmla="*/ 170 h 192"/>
              <a:gd name="T8" fmla="*/ 521 w 532"/>
              <a:gd name="T9" fmla="*/ 174 h 192"/>
              <a:gd name="T10" fmla="*/ 529 w 532"/>
              <a:gd name="T11" fmla="*/ 182 h 192"/>
              <a:gd name="T12" fmla="*/ 532 w 532"/>
              <a:gd name="T13" fmla="*/ 192 h 192"/>
              <a:gd name="T14" fmla="*/ 0 w 532"/>
              <a:gd name="T15" fmla="*/ 192 h 192"/>
              <a:gd name="T16" fmla="*/ 3 w 532"/>
              <a:gd name="T17" fmla="*/ 182 h 192"/>
              <a:gd name="T18" fmla="*/ 9 w 532"/>
              <a:gd name="T19" fmla="*/ 174 h 192"/>
              <a:gd name="T20" fmla="*/ 19 w 532"/>
              <a:gd name="T21" fmla="*/ 170 h 192"/>
              <a:gd name="T22" fmla="*/ 62 w 532"/>
              <a:gd name="T23" fmla="*/ 165 h 192"/>
              <a:gd name="T24" fmla="*/ 105 w 532"/>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192">
                <a:moveTo>
                  <a:pt x="105" y="0"/>
                </a:moveTo>
                <a:lnTo>
                  <a:pt x="426" y="0"/>
                </a:lnTo>
                <a:lnTo>
                  <a:pt x="469" y="165"/>
                </a:lnTo>
                <a:lnTo>
                  <a:pt x="512" y="170"/>
                </a:lnTo>
                <a:lnTo>
                  <a:pt x="521" y="174"/>
                </a:lnTo>
                <a:lnTo>
                  <a:pt x="529" y="182"/>
                </a:lnTo>
                <a:lnTo>
                  <a:pt x="532" y="192"/>
                </a:lnTo>
                <a:lnTo>
                  <a:pt x="0" y="192"/>
                </a:lnTo>
                <a:lnTo>
                  <a:pt x="3" y="182"/>
                </a:lnTo>
                <a:lnTo>
                  <a:pt x="9" y="174"/>
                </a:lnTo>
                <a:lnTo>
                  <a:pt x="19" y="170"/>
                </a:lnTo>
                <a:lnTo>
                  <a:pt x="62" y="165"/>
                </a:lnTo>
                <a:lnTo>
                  <a:pt x="10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Freeform 143"/>
          <p:cNvSpPr>
            <a:spLocks/>
          </p:cNvSpPr>
          <p:nvPr/>
        </p:nvSpPr>
        <p:spPr bwMode="auto">
          <a:xfrm>
            <a:off x="5855493" y="3212905"/>
            <a:ext cx="523875" cy="23813"/>
          </a:xfrm>
          <a:custGeom>
            <a:avLst/>
            <a:gdLst>
              <a:gd name="T0" fmla="*/ 3 w 330"/>
              <a:gd name="T1" fmla="*/ 0 h 15"/>
              <a:gd name="T2" fmla="*/ 326 w 330"/>
              <a:gd name="T3" fmla="*/ 0 h 15"/>
              <a:gd name="T4" fmla="*/ 330 w 330"/>
              <a:gd name="T5" fmla="*/ 15 h 15"/>
              <a:gd name="T6" fmla="*/ 0 w 330"/>
              <a:gd name="T7" fmla="*/ 15 h 15"/>
              <a:gd name="T8" fmla="*/ 3 w 330"/>
              <a:gd name="T9" fmla="*/ 0 h 15"/>
            </a:gdLst>
            <a:ahLst/>
            <a:cxnLst>
              <a:cxn ang="0">
                <a:pos x="T0" y="T1"/>
              </a:cxn>
              <a:cxn ang="0">
                <a:pos x="T2" y="T3"/>
              </a:cxn>
              <a:cxn ang="0">
                <a:pos x="T4" y="T5"/>
              </a:cxn>
              <a:cxn ang="0">
                <a:pos x="T6" y="T7"/>
              </a:cxn>
              <a:cxn ang="0">
                <a:pos x="T8" y="T9"/>
              </a:cxn>
            </a:cxnLst>
            <a:rect l="0" t="0" r="r" b="b"/>
            <a:pathLst>
              <a:path w="330" h="15">
                <a:moveTo>
                  <a:pt x="3" y="0"/>
                </a:moveTo>
                <a:lnTo>
                  <a:pt x="326" y="0"/>
                </a:lnTo>
                <a:lnTo>
                  <a:pt x="330" y="15"/>
                </a:lnTo>
                <a:lnTo>
                  <a:pt x="0" y="15"/>
                </a:lnTo>
                <a:lnTo>
                  <a:pt x="3" y="0"/>
                </a:lnTo>
                <a:close/>
              </a:path>
            </a:pathLst>
          </a:custGeom>
          <a:solidFill>
            <a:srgbClr val="A3B7B9"/>
          </a:solidFill>
          <a:ln w="0">
            <a:solidFill>
              <a:srgbClr val="A3B7B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144"/>
          <p:cNvSpPr>
            <a:spLocks/>
          </p:cNvSpPr>
          <p:nvPr/>
        </p:nvSpPr>
        <p:spPr bwMode="auto">
          <a:xfrm>
            <a:off x="4837906" y="1463480"/>
            <a:ext cx="2516188" cy="1524000"/>
          </a:xfrm>
          <a:custGeom>
            <a:avLst/>
            <a:gdLst>
              <a:gd name="T0" fmla="*/ 35 w 1585"/>
              <a:gd name="T1" fmla="*/ 0 h 960"/>
              <a:gd name="T2" fmla="*/ 1550 w 1585"/>
              <a:gd name="T3" fmla="*/ 0 h 960"/>
              <a:gd name="T4" fmla="*/ 1563 w 1585"/>
              <a:gd name="T5" fmla="*/ 3 h 960"/>
              <a:gd name="T6" fmla="*/ 1574 w 1585"/>
              <a:gd name="T7" fmla="*/ 10 h 960"/>
              <a:gd name="T8" fmla="*/ 1582 w 1585"/>
              <a:gd name="T9" fmla="*/ 21 h 960"/>
              <a:gd name="T10" fmla="*/ 1585 w 1585"/>
              <a:gd name="T11" fmla="*/ 35 h 960"/>
              <a:gd name="T12" fmla="*/ 1585 w 1585"/>
              <a:gd name="T13" fmla="*/ 960 h 960"/>
              <a:gd name="T14" fmla="*/ 0 w 1585"/>
              <a:gd name="T15" fmla="*/ 960 h 960"/>
              <a:gd name="T16" fmla="*/ 0 w 1585"/>
              <a:gd name="T17" fmla="*/ 35 h 960"/>
              <a:gd name="T18" fmla="*/ 2 w 1585"/>
              <a:gd name="T19" fmla="*/ 21 h 960"/>
              <a:gd name="T20" fmla="*/ 10 w 1585"/>
              <a:gd name="T21" fmla="*/ 10 h 960"/>
              <a:gd name="T22" fmla="*/ 21 w 1585"/>
              <a:gd name="T23" fmla="*/ 3 h 960"/>
              <a:gd name="T24" fmla="*/ 35 w 1585"/>
              <a:gd name="T2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5" h="960">
                <a:moveTo>
                  <a:pt x="35" y="0"/>
                </a:moveTo>
                <a:lnTo>
                  <a:pt x="1550" y="0"/>
                </a:lnTo>
                <a:lnTo>
                  <a:pt x="1563" y="3"/>
                </a:lnTo>
                <a:lnTo>
                  <a:pt x="1574" y="10"/>
                </a:lnTo>
                <a:lnTo>
                  <a:pt x="1582" y="21"/>
                </a:lnTo>
                <a:lnTo>
                  <a:pt x="1585" y="35"/>
                </a:lnTo>
                <a:lnTo>
                  <a:pt x="1585" y="960"/>
                </a:lnTo>
                <a:lnTo>
                  <a:pt x="0" y="960"/>
                </a:lnTo>
                <a:lnTo>
                  <a:pt x="0" y="35"/>
                </a:lnTo>
                <a:lnTo>
                  <a:pt x="2" y="21"/>
                </a:lnTo>
                <a:lnTo>
                  <a:pt x="10" y="10"/>
                </a:lnTo>
                <a:lnTo>
                  <a:pt x="21" y="3"/>
                </a:lnTo>
                <a:lnTo>
                  <a:pt x="3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 name="Freeform 145"/>
          <p:cNvSpPr>
            <a:spLocks/>
          </p:cNvSpPr>
          <p:nvPr/>
        </p:nvSpPr>
        <p:spPr bwMode="auto">
          <a:xfrm>
            <a:off x="4837906" y="2987480"/>
            <a:ext cx="2516188" cy="225425"/>
          </a:xfrm>
          <a:custGeom>
            <a:avLst/>
            <a:gdLst>
              <a:gd name="T0" fmla="*/ 0 w 1585"/>
              <a:gd name="T1" fmla="*/ 0 h 142"/>
              <a:gd name="T2" fmla="*/ 1585 w 1585"/>
              <a:gd name="T3" fmla="*/ 0 h 142"/>
              <a:gd name="T4" fmla="*/ 1585 w 1585"/>
              <a:gd name="T5" fmla="*/ 107 h 142"/>
              <a:gd name="T6" fmla="*/ 1582 w 1585"/>
              <a:gd name="T7" fmla="*/ 121 h 142"/>
              <a:gd name="T8" fmla="*/ 1574 w 1585"/>
              <a:gd name="T9" fmla="*/ 132 h 142"/>
              <a:gd name="T10" fmla="*/ 1563 w 1585"/>
              <a:gd name="T11" fmla="*/ 140 h 142"/>
              <a:gd name="T12" fmla="*/ 1550 w 1585"/>
              <a:gd name="T13" fmla="*/ 142 h 142"/>
              <a:gd name="T14" fmla="*/ 35 w 1585"/>
              <a:gd name="T15" fmla="*/ 142 h 142"/>
              <a:gd name="T16" fmla="*/ 21 w 1585"/>
              <a:gd name="T17" fmla="*/ 140 h 142"/>
              <a:gd name="T18" fmla="*/ 10 w 1585"/>
              <a:gd name="T19" fmla="*/ 132 h 142"/>
              <a:gd name="T20" fmla="*/ 2 w 1585"/>
              <a:gd name="T21" fmla="*/ 121 h 142"/>
              <a:gd name="T22" fmla="*/ 0 w 1585"/>
              <a:gd name="T23" fmla="*/ 107 h 142"/>
              <a:gd name="T24" fmla="*/ 0 w 15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5" h="142">
                <a:moveTo>
                  <a:pt x="0" y="0"/>
                </a:moveTo>
                <a:lnTo>
                  <a:pt x="1585" y="0"/>
                </a:lnTo>
                <a:lnTo>
                  <a:pt x="1585" y="107"/>
                </a:lnTo>
                <a:lnTo>
                  <a:pt x="1582" y="121"/>
                </a:lnTo>
                <a:lnTo>
                  <a:pt x="1574" y="132"/>
                </a:lnTo>
                <a:lnTo>
                  <a:pt x="1563" y="140"/>
                </a:lnTo>
                <a:lnTo>
                  <a:pt x="1550" y="142"/>
                </a:lnTo>
                <a:lnTo>
                  <a:pt x="35" y="142"/>
                </a:lnTo>
                <a:lnTo>
                  <a:pt x="21" y="140"/>
                </a:lnTo>
                <a:lnTo>
                  <a:pt x="10" y="132"/>
                </a:lnTo>
                <a:lnTo>
                  <a:pt x="2" y="121"/>
                </a:lnTo>
                <a:lnTo>
                  <a:pt x="0" y="107"/>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146"/>
          <p:cNvSpPr>
            <a:spLocks/>
          </p:cNvSpPr>
          <p:nvPr/>
        </p:nvSpPr>
        <p:spPr bwMode="auto">
          <a:xfrm>
            <a:off x="5695156" y="3466905"/>
            <a:ext cx="844550" cy="42863"/>
          </a:xfrm>
          <a:custGeom>
            <a:avLst/>
            <a:gdLst>
              <a:gd name="T0" fmla="*/ 62 w 532"/>
              <a:gd name="T1" fmla="*/ 0 h 27"/>
              <a:gd name="T2" fmla="*/ 469 w 532"/>
              <a:gd name="T3" fmla="*/ 0 h 27"/>
              <a:gd name="T4" fmla="*/ 512 w 532"/>
              <a:gd name="T5" fmla="*/ 5 h 27"/>
              <a:gd name="T6" fmla="*/ 521 w 532"/>
              <a:gd name="T7" fmla="*/ 9 h 27"/>
              <a:gd name="T8" fmla="*/ 529 w 532"/>
              <a:gd name="T9" fmla="*/ 17 h 27"/>
              <a:gd name="T10" fmla="*/ 532 w 532"/>
              <a:gd name="T11" fmla="*/ 27 h 27"/>
              <a:gd name="T12" fmla="*/ 0 w 532"/>
              <a:gd name="T13" fmla="*/ 27 h 27"/>
              <a:gd name="T14" fmla="*/ 3 w 532"/>
              <a:gd name="T15" fmla="*/ 17 h 27"/>
              <a:gd name="T16" fmla="*/ 9 w 532"/>
              <a:gd name="T17" fmla="*/ 9 h 27"/>
              <a:gd name="T18" fmla="*/ 19 w 532"/>
              <a:gd name="T19" fmla="*/ 5 h 27"/>
              <a:gd name="T20" fmla="*/ 62 w 5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27">
                <a:moveTo>
                  <a:pt x="62" y="0"/>
                </a:moveTo>
                <a:lnTo>
                  <a:pt x="469" y="0"/>
                </a:lnTo>
                <a:lnTo>
                  <a:pt x="512" y="5"/>
                </a:lnTo>
                <a:lnTo>
                  <a:pt x="521" y="9"/>
                </a:lnTo>
                <a:lnTo>
                  <a:pt x="529" y="17"/>
                </a:lnTo>
                <a:lnTo>
                  <a:pt x="532" y="27"/>
                </a:lnTo>
                <a:lnTo>
                  <a:pt x="0" y="27"/>
                </a:lnTo>
                <a:lnTo>
                  <a:pt x="3" y="17"/>
                </a:lnTo>
                <a:lnTo>
                  <a:pt x="9" y="9"/>
                </a:lnTo>
                <a:lnTo>
                  <a:pt x="19" y="5"/>
                </a:lnTo>
                <a:lnTo>
                  <a:pt x="6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Rectangle 147"/>
          <p:cNvSpPr>
            <a:spLocks noChangeArrowheads="1"/>
          </p:cNvSpPr>
          <p:nvPr/>
        </p:nvSpPr>
        <p:spPr bwMode="auto">
          <a:xfrm>
            <a:off x="4915693" y="1576193"/>
            <a:ext cx="2359025" cy="12969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 name="Rectangle 148"/>
          <p:cNvSpPr>
            <a:spLocks noChangeArrowheads="1"/>
          </p:cNvSpPr>
          <p:nvPr/>
        </p:nvSpPr>
        <p:spPr bwMode="auto">
          <a:xfrm>
            <a:off x="4915693" y="1576193"/>
            <a:ext cx="2359025" cy="96838"/>
          </a:xfrm>
          <a:prstGeom prst="rect">
            <a:avLst/>
          </a:prstGeom>
          <a:solidFill>
            <a:srgbClr val="A1B6B9"/>
          </a:solidFill>
          <a:ln w="0">
            <a:solidFill>
              <a:srgbClr val="A1B6B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 name="Rectangle 149"/>
          <p:cNvSpPr>
            <a:spLocks noChangeArrowheads="1"/>
          </p:cNvSpPr>
          <p:nvPr/>
        </p:nvSpPr>
        <p:spPr bwMode="auto">
          <a:xfrm>
            <a:off x="5090318" y="1600005"/>
            <a:ext cx="2009775" cy="492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 name="Rectangle 150"/>
          <p:cNvSpPr>
            <a:spLocks noChangeArrowheads="1"/>
          </p:cNvSpPr>
          <p:nvPr/>
        </p:nvSpPr>
        <p:spPr bwMode="auto">
          <a:xfrm>
            <a:off x="5137943" y="1617468"/>
            <a:ext cx="522288" cy="15875"/>
          </a:xfrm>
          <a:prstGeom prst="rect">
            <a:avLst/>
          </a:prstGeom>
          <a:solidFill>
            <a:srgbClr val="9DB3B4"/>
          </a:solidFill>
          <a:ln w="0">
            <a:solidFill>
              <a:srgbClr val="9DB3B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6" name="Rectangle 151"/>
          <p:cNvSpPr>
            <a:spLocks noChangeArrowheads="1"/>
          </p:cNvSpPr>
          <p:nvPr/>
        </p:nvSpPr>
        <p:spPr bwMode="auto">
          <a:xfrm>
            <a:off x="4934743" y="1600005"/>
            <a:ext cx="55563" cy="49213"/>
          </a:xfrm>
          <a:prstGeom prst="rect">
            <a:avLst/>
          </a:prstGeom>
          <a:solidFill>
            <a:srgbClr val="698086"/>
          </a:solidFill>
          <a:ln w="0">
            <a:solidFill>
              <a:srgbClr val="6980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 name="Rectangle 152"/>
          <p:cNvSpPr>
            <a:spLocks noChangeArrowheads="1"/>
          </p:cNvSpPr>
          <p:nvPr/>
        </p:nvSpPr>
        <p:spPr bwMode="auto">
          <a:xfrm>
            <a:off x="5003006" y="1600005"/>
            <a:ext cx="57150" cy="49213"/>
          </a:xfrm>
          <a:prstGeom prst="rect">
            <a:avLst/>
          </a:prstGeom>
          <a:solidFill>
            <a:srgbClr val="698086"/>
          </a:solidFill>
          <a:ln w="0">
            <a:solidFill>
              <a:srgbClr val="6980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8" name="Rectangle 153"/>
          <p:cNvSpPr>
            <a:spLocks noChangeArrowheads="1"/>
          </p:cNvSpPr>
          <p:nvPr/>
        </p:nvSpPr>
        <p:spPr bwMode="auto">
          <a:xfrm>
            <a:off x="7127081" y="1600005"/>
            <a:ext cx="57150" cy="49213"/>
          </a:xfrm>
          <a:prstGeom prst="rect">
            <a:avLst/>
          </a:prstGeom>
          <a:solidFill>
            <a:srgbClr val="698086"/>
          </a:solidFill>
          <a:ln w="0">
            <a:solidFill>
              <a:srgbClr val="6980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 name="Rectangle 154"/>
          <p:cNvSpPr>
            <a:spLocks noChangeArrowheads="1"/>
          </p:cNvSpPr>
          <p:nvPr/>
        </p:nvSpPr>
        <p:spPr bwMode="auto">
          <a:xfrm>
            <a:off x="7193756" y="1600005"/>
            <a:ext cx="55563" cy="49213"/>
          </a:xfrm>
          <a:prstGeom prst="rect">
            <a:avLst/>
          </a:prstGeom>
          <a:solidFill>
            <a:srgbClr val="698086"/>
          </a:solidFill>
          <a:ln w="0">
            <a:solidFill>
              <a:srgbClr val="6980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 name="Rectangle 155"/>
          <p:cNvSpPr>
            <a:spLocks noChangeArrowheads="1"/>
          </p:cNvSpPr>
          <p:nvPr/>
        </p:nvSpPr>
        <p:spPr bwMode="auto">
          <a:xfrm>
            <a:off x="4915693" y="1673030"/>
            <a:ext cx="617538" cy="255588"/>
          </a:xfrm>
          <a:prstGeom prst="rect">
            <a:avLst/>
          </a:prstGeom>
          <a:solidFill>
            <a:schemeClr val="accent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 name="Rectangle 156"/>
          <p:cNvSpPr>
            <a:spLocks noChangeArrowheads="1"/>
          </p:cNvSpPr>
          <p:nvPr/>
        </p:nvSpPr>
        <p:spPr bwMode="auto">
          <a:xfrm>
            <a:off x="5866606" y="1723830"/>
            <a:ext cx="349250" cy="327025"/>
          </a:xfrm>
          <a:prstGeom prst="rect">
            <a:avLst/>
          </a:prstGeom>
          <a:solidFill>
            <a:schemeClr val="accent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 name="Rectangle 157"/>
          <p:cNvSpPr>
            <a:spLocks noChangeArrowheads="1"/>
          </p:cNvSpPr>
          <p:nvPr/>
        </p:nvSpPr>
        <p:spPr bwMode="auto">
          <a:xfrm>
            <a:off x="6266656" y="1723830"/>
            <a:ext cx="349250" cy="327025"/>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 name="Rectangle 158"/>
          <p:cNvSpPr>
            <a:spLocks noChangeArrowheads="1"/>
          </p:cNvSpPr>
          <p:nvPr/>
        </p:nvSpPr>
        <p:spPr bwMode="auto">
          <a:xfrm>
            <a:off x="6680993" y="1723830"/>
            <a:ext cx="349250" cy="327025"/>
          </a:xfrm>
          <a:prstGeom prst="rect">
            <a:avLst/>
          </a:prstGeom>
          <a:solidFill>
            <a:schemeClr val="accent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4" name="Rectangle 159"/>
          <p:cNvSpPr>
            <a:spLocks noChangeArrowheads="1"/>
          </p:cNvSpPr>
          <p:nvPr/>
        </p:nvSpPr>
        <p:spPr bwMode="auto">
          <a:xfrm>
            <a:off x="5866606" y="2108005"/>
            <a:ext cx="349250" cy="325438"/>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 name="Rectangle 160"/>
          <p:cNvSpPr>
            <a:spLocks noChangeArrowheads="1"/>
          </p:cNvSpPr>
          <p:nvPr/>
        </p:nvSpPr>
        <p:spPr bwMode="auto">
          <a:xfrm>
            <a:off x="6266656" y="2108005"/>
            <a:ext cx="349250" cy="325438"/>
          </a:xfrm>
          <a:prstGeom prst="rect">
            <a:avLst/>
          </a:prstGeom>
          <a:solidFill>
            <a:schemeClr val="accent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 name="Rectangle 161"/>
          <p:cNvSpPr>
            <a:spLocks noChangeArrowheads="1"/>
          </p:cNvSpPr>
          <p:nvPr/>
        </p:nvSpPr>
        <p:spPr bwMode="auto">
          <a:xfrm>
            <a:off x="6680993" y="2108005"/>
            <a:ext cx="349250" cy="325438"/>
          </a:xfrm>
          <a:prstGeom prst="rect">
            <a:avLst/>
          </a:prstGeom>
          <a:solidFill>
            <a:schemeClr val="accent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 name="Rectangle 162"/>
          <p:cNvSpPr>
            <a:spLocks noChangeArrowheads="1"/>
          </p:cNvSpPr>
          <p:nvPr/>
        </p:nvSpPr>
        <p:spPr bwMode="auto">
          <a:xfrm>
            <a:off x="5866606" y="2490593"/>
            <a:ext cx="349250" cy="328613"/>
          </a:xfrm>
          <a:prstGeom prst="rect">
            <a:avLst/>
          </a:prstGeom>
          <a:solidFill>
            <a:schemeClr val="accent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 name="Rectangle 163"/>
          <p:cNvSpPr>
            <a:spLocks noChangeArrowheads="1"/>
          </p:cNvSpPr>
          <p:nvPr/>
        </p:nvSpPr>
        <p:spPr bwMode="auto">
          <a:xfrm>
            <a:off x="6266656" y="2490593"/>
            <a:ext cx="349250" cy="328613"/>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 name="Rectangle 164"/>
          <p:cNvSpPr>
            <a:spLocks noChangeArrowheads="1"/>
          </p:cNvSpPr>
          <p:nvPr/>
        </p:nvSpPr>
        <p:spPr bwMode="auto">
          <a:xfrm>
            <a:off x="6680993" y="2490593"/>
            <a:ext cx="349250" cy="328613"/>
          </a:xfrm>
          <a:prstGeom prst="rect">
            <a:avLst/>
          </a:prstGeom>
          <a:solidFill>
            <a:schemeClr val="accent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0" name="Freeform 165"/>
          <p:cNvSpPr>
            <a:spLocks noEditPoints="1"/>
          </p:cNvSpPr>
          <p:nvPr/>
        </p:nvSpPr>
        <p:spPr bwMode="auto">
          <a:xfrm>
            <a:off x="6731793" y="2593780"/>
            <a:ext cx="246063" cy="119063"/>
          </a:xfrm>
          <a:custGeom>
            <a:avLst/>
            <a:gdLst>
              <a:gd name="T0" fmla="*/ 142 w 155"/>
              <a:gd name="T1" fmla="*/ 32 h 75"/>
              <a:gd name="T2" fmla="*/ 87 w 155"/>
              <a:gd name="T3" fmla="*/ 32 h 75"/>
              <a:gd name="T4" fmla="*/ 87 w 155"/>
              <a:gd name="T5" fmla="*/ 34 h 75"/>
              <a:gd name="T6" fmla="*/ 101 w 155"/>
              <a:gd name="T7" fmla="*/ 62 h 75"/>
              <a:gd name="T8" fmla="*/ 125 w 155"/>
              <a:gd name="T9" fmla="*/ 68 h 75"/>
              <a:gd name="T10" fmla="*/ 141 w 155"/>
              <a:gd name="T11" fmla="*/ 56 h 75"/>
              <a:gd name="T12" fmla="*/ 147 w 155"/>
              <a:gd name="T13" fmla="*/ 37 h 75"/>
              <a:gd name="T14" fmla="*/ 144 w 155"/>
              <a:gd name="T15" fmla="*/ 33 h 75"/>
              <a:gd name="T16" fmla="*/ 142 w 155"/>
              <a:gd name="T17" fmla="*/ 32 h 75"/>
              <a:gd name="T18" fmla="*/ 12 w 155"/>
              <a:gd name="T19" fmla="*/ 32 h 75"/>
              <a:gd name="T20" fmla="*/ 10 w 155"/>
              <a:gd name="T21" fmla="*/ 35 h 75"/>
              <a:gd name="T22" fmla="*/ 11 w 155"/>
              <a:gd name="T23" fmla="*/ 47 h 75"/>
              <a:gd name="T24" fmla="*/ 21 w 155"/>
              <a:gd name="T25" fmla="*/ 64 h 75"/>
              <a:gd name="T26" fmla="*/ 44 w 155"/>
              <a:gd name="T27" fmla="*/ 67 h 75"/>
              <a:gd name="T28" fmla="*/ 63 w 155"/>
              <a:gd name="T29" fmla="*/ 49 h 75"/>
              <a:gd name="T30" fmla="*/ 69 w 155"/>
              <a:gd name="T31" fmla="*/ 33 h 75"/>
              <a:gd name="T32" fmla="*/ 69 w 155"/>
              <a:gd name="T33" fmla="*/ 32 h 75"/>
              <a:gd name="T34" fmla="*/ 14 w 155"/>
              <a:gd name="T35" fmla="*/ 32 h 75"/>
              <a:gd name="T36" fmla="*/ 50 w 155"/>
              <a:gd name="T37" fmla="*/ 5 h 75"/>
              <a:gd name="T38" fmla="*/ 52 w 155"/>
              <a:gd name="T39" fmla="*/ 11 h 75"/>
              <a:gd name="T40" fmla="*/ 50 w 155"/>
              <a:gd name="T41" fmla="*/ 12 h 75"/>
              <a:gd name="T42" fmla="*/ 48 w 155"/>
              <a:gd name="T43" fmla="*/ 11 h 75"/>
              <a:gd name="T44" fmla="*/ 36 w 155"/>
              <a:gd name="T45" fmla="*/ 8 h 75"/>
              <a:gd name="T46" fmla="*/ 27 w 155"/>
              <a:gd name="T47" fmla="*/ 20 h 75"/>
              <a:gd name="T48" fmla="*/ 133 w 155"/>
              <a:gd name="T49" fmla="*/ 25 h 75"/>
              <a:gd name="T50" fmla="*/ 125 w 155"/>
              <a:gd name="T51" fmla="*/ 13 h 75"/>
              <a:gd name="T52" fmla="*/ 114 w 155"/>
              <a:gd name="T53" fmla="*/ 7 h 75"/>
              <a:gd name="T54" fmla="*/ 107 w 155"/>
              <a:gd name="T55" fmla="*/ 12 h 75"/>
              <a:gd name="T56" fmla="*/ 104 w 155"/>
              <a:gd name="T57" fmla="*/ 12 h 75"/>
              <a:gd name="T58" fmla="*/ 104 w 155"/>
              <a:gd name="T59" fmla="*/ 8 h 75"/>
              <a:gd name="T60" fmla="*/ 113 w 155"/>
              <a:gd name="T61" fmla="*/ 0 h 75"/>
              <a:gd name="T62" fmla="*/ 129 w 155"/>
              <a:gd name="T63" fmla="*/ 4 h 75"/>
              <a:gd name="T64" fmla="*/ 142 w 155"/>
              <a:gd name="T65" fmla="*/ 18 h 75"/>
              <a:gd name="T66" fmla="*/ 150 w 155"/>
              <a:gd name="T67" fmla="*/ 26 h 75"/>
              <a:gd name="T68" fmla="*/ 152 w 155"/>
              <a:gd name="T69" fmla="*/ 32 h 75"/>
              <a:gd name="T70" fmla="*/ 151 w 155"/>
              <a:gd name="T71" fmla="*/ 53 h 75"/>
              <a:gd name="T72" fmla="*/ 135 w 155"/>
              <a:gd name="T73" fmla="*/ 72 h 75"/>
              <a:gd name="T74" fmla="*/ 113 w 155"/>
              <a:gd name="T75" fmla="*/ 75 h 75"/>
              <a:gd name="T76" fmla="*/ 93 w 155"/>
              <a:gd name="T77" fmla="*/ 62 h 75"/>
              <a:gd name="T78" fmla="*/ 80 w 155"/>
              <a:gd name="T79" fmla="*/ 38 h 75"/>
              <a:gd name="T80" fmla="*/ 76 w 155"/>
              <a:gd name="T81" fmla="*/ 38 h 75"/>
              <a:gd name="T82" fmla="*/ 63 w 155"/>
              <a:gd name="T83" fmla="*/ 62 h 75"/>
              <a:gd name="T84" fmla="*/ 42 w 155"/>
              <a:gd name="T85" fmla="*/ 75 h 75"/>
              <a:gd name="T86" fmla="*/ 21 w 155"/>
              <a:gd name="T87" fmla="*/ 72 h 75"/>
              <a:gd name="T88" fmla="*/ 4 w 155"/>
              <a:gd name="T89" fmla="*/ 53 h 75"/>
              <a:gd name="T90" fmla="*/ 3 w 155"/>
              <a:gd name="T91" fmla="*/ 32 h 75"/>
              <a:gd name="T92" fmla="*/ 6 w 155"/>
              <a:gd name="T93" fmla="*/ 26 h 75"/>
              <a:gd name="T94" fmla="*/ 14 w 155"/>
              <a:gd name="T95" fmla="*/ 18 h 75"/>
              <a:gd name="T96" fmla="*/ 27 w 155"/>
              <a:gd name="T97" fmla="*/ 4 h 75"/>
              <a:gd name="T98" fmla="*/ 42 w 155"/>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75">
                <a:moveTo>
                  <a:pt x="142" y="32"/>
                </a:moveTo>
                <a:lnTo>
                  <a:pt x="142" y="32"/>
                </a:lnTo>
                <a:lnTo>
                  <a:pt x="87" y="32"/>
                </a:lnTo>
                <a:lnTo>
                  <a:pt x="87" y="32"/>
                </a:lnTo>
                <a:lnTo>
                  <a:pt x="87" y="33"/>
                </a:lnTo>
                <a:lnTo>
                  <a:pt x="87" y="34"/>
                </a:lnTo>
                <a:lnTo>
                  <a:pt x="92" y="49"/>
                </a:lnTo>
                <a:lnTo>
                  <a:pt x="101" y="62"/>
                </a:lnTo>
                <a:lnTo>
                  <a:pt x="112" y="67"/>
                </a:lnTo>
                <a:lnTo>
                  <a:pt x="125" y="68"/>
                </a:lnTo>
                <a:lnTo>
                  <a:pt x="134" y="64"/>
                </a:lnTo>
                <a:lnTo>
                  <a:pt x="141" y="56"/>
                </a:lnTo>
                <a:lnTo>
                  <a:pt x="144" y="47"/>
                </a:lnTo>
                <a:lnTo>
                  <a:pt x="147" y="37"/>
                </a:lnTo>
                <a:lnTo>
                  <a:pt x="146" y="35"/>
                </a:lnTo>
                <a:lnTo>
                  <a:pt x="144" y="33"/>
                </a:lnTo>
                <a:lnTo>
                  <a:pt x="143" y="32"/>
                </a:lnTo>
                <a:lnTo>
                  <a:pt x="142" y="32"/>
                </a:lnTo>
                <a:close/>
                <a:moveTo>
                  <a:pt x="14" y="32"/>
                </a:moveTo>
                <a:lnTo>
                  <a:pt x="12" y="32"/>
                </a:lnTo>
                <a:lnTo>
                  <a:pt x="11" y="33"/>
                </a:lnTo>
                <a:lnTo>
                  <a:pt x="10" y="35"/>
                </a:lnTo>
                <a:lnTo>
                  <a:pt x="10" y="37"/>
                </a:lnTo>
                <a:lnTo>
                  <a:pt x="11" y="47"/>
                </a:lnTo>
                <a:lnTo>
                  <a:pt x="15" y="56"/>
                </a:lnTo>
                <a:lnTo>
                  <a:pt x="21" y="64"/>
                </a:lnTo>
                <a:lnTo>
                  <a:pt x="31" y="68"/>
                </a:lnTo>
                <a:lnTo>
                  <a:pt x="44" y="67"/>
                </a:lnTo>
                <a:lnTo>
                  <a:pt x="54" y="62"/>
                </a:lnTo>
                <a:lnTo>
                  <a:pt x="63" y="49"/>
                </a:lnTo>
                <a:lnTo>
                  <a:pt x="69" y="34"/>
                </a:lnTo>
                <a:lnTo>
                  <a:pt x="69" y="33"/>
                </a:lnTo>
                <a:lnTo>
                  <a:pt x="69" y="32"/>
                </a:lnTo>
                <a:lnTo>
                  <a:pt x="69" y="32"/>
                </a:lnTo>
                <a:lnTo>
                  <a:pt x="14" y="32"/>
                </a:lnTo>
                <a:lnTo>
                  <a:pt x="14" y="32"/>
                </a:lnTo>
                <a:close/>
                <a:moveTo>
                  <a:pt x="42" y="0"/>
                </a:moveTo>
                <a:lnTo>
                  <a:pt x="50" y="5"/>
                </a:lnTo>
                <a:lnTo>
                  <a:pt x="52" y="8"/>
                </a:lnTo>
                <a:lnTo>
                  <a:pt x="52" y="11"/>
                </a:lnTo>
                <a:lnTo>
                  <a:pt x="52" y="12"/>
                </a:lnTo>
                <a:lnTo>
                  <a:pt x="50" y="12"/>
                </a:lnTo>
                <a:lnTo>
                  <a:pt x="49" y="12"/>
                </a:lnTo>
                <a:lnTo>
                  <a:pt x="48" y="11"/>
                </a:lnTo>
                <a:lnTo>
                  <a:pt x="41" y="7"/>
                </a:lnTo>
                <a:lnTo>
                  <a:pt x="36" y="8"/>
                </a:lnTo>
                <a:lnTo>
                  <a:pt x="31" y="13"/>
                </a:lnTo>
                <a:lnTo>
                  <a:pt x="27" y="20"/>
                </a:lnTo>
                <a:lnTo>
                  <a:pt x="23" y="25"/>
                </a:lnTo>
                <a:lnTo>
                  <a:pt x="133" y="25"/>
                </a:lnTo>
                <a:lnTo>
                  <a:pt x="129" y="20"/>
                </a:lnTo>
                <a:lnTo>
                  <a:pt x="125" y="13"/>
                </a:lnTo>
                <a:lnTo>
                  <a:pt x="120" y="8"/>
                </a:lnTo>
                <a:lnTo>
                  <a:pt x="114" y="7"/>
                </a:lnTo>
                <a:lnTo>
                  <a:pt x="108" y="11"/>
                </a:lnTo>
                <a:lnTo>
                  <a:pt x="107" y="12"/>
                </a:lnTo>
                <a:lnTo>
                  <a:pt x="105" y="12"/>
                </a:lnTo>
                <a:lnTo>
                  <a:pt x="104" y="12"/>
                </a:lnTo>
                <a:lnTo>
                  <a:pt x="104" y="11"/>
                </a:lnTo>
                <a:lnTo>
                  <a:pt x="104" y="8"/>
                </a:lnTo>
                <a:lnTo>
                  <a:pt x="105" y="5"/>
                </a:lnTo>
                <a:lnTo>
                  <a:pt x="113" y="0"/>
                </a:lnTo>
                <a:lnTo>
                  <a:pt x="121" y="0"/>
                </a:lnTo>
                <a:lnTo>
                  <a:pt x="129" y="4"/>
                </a:lnTo>
                <a:lnTo>
                  <a:pt x="135" y="12"/>
                </a:lnTo>
                <a:lnTo>
                  <a:pt x="142" y="18"/>
                </a:lnTo>
                <a:lnTo>
                  <a:pt x="147" y="25"/>
                </a:lnTo>
                <a:lnTo>
                  <a:pt x="150" y="26"/>
                </a:lnTo>
                <a:lnTo>
                  <a:pt x="151" y="28"/>
                </a:lnTo>
                <a:lnTo>
                  <a:pt x="152" y="32"/>
                </a:lnTo>
                <a:lnTo>
                  <a:pt x="155" y="34"/>
                </a:lnTo>
                <a:lnTo>
                  <a:pt x="151" y="53"/>
                </a:lnTo>
                <a:lnTo>
                  <a:pt x="144" y="64"/>
                </a:lnTo>
                <a:lnTo>
                  <a:pt x="135" y="72"/>
                </a:lnTo>
                <a:lnTo>
                  <a:pt x="125" y="75"/>
                </a:lnTo>
                <a:lnTo>
                  <a:pt x="113" y="75"/>
                </a:lnTo>
                <a:lnTo>
                  <a:pt x="103" y="70"/>
                </a:lnTo>
                <a:lnTo>
                  <a:pt x="93" y="62"/>
                </a:lnTo>
                <a:lnTo>
                  <a:pt x="86" y="51"/>
                </a:lnTo>
                <a:lnTo>
                  <a:pt x="80" y="38"/>
                </a:lnTo>
                <a:lnTo>
                  <a:pt x="78" y="38"/>
                </a:lnTo>
                <a:lnTo>
                  <a:pt x="76" y="38"/>
                </a:lnTo>
                <a:lnTo>
                  <a:pt x="71" y="51"/>
                </a:lnTo>
                <a:lnTo>
                  <a:pt x="63" y="62"/>
                </a:lnTo>
                <a:lnTo>
                  <a:pt x="53" y="70"/>
                </a:lnTo>
                <a:lnTo>
                  <a:pt x="42" y="75"/>
                </a:lnTo>
                <a:lnTo>
                  <a:pt x="32" y="75"/>
                </a:lnTo>
                <a:lnTo>
                  <a:pt x="21" y="72"/>
                </a:lnTo>
                <a:lnTo>
                  <a:pt x="12" y="64"/>
                </a:lnTo>
                <a:lnTo>
                  <a:pt x="4" y="53"/>
                </a:lnTo>
                <a:lnTo>
                  <a:pt x="0" y="34"/>
                </a:lnTo>
                <a:lnTo>
                  <a:pt x="3" y="32"/>
                </a:lnTo>
                <a:lnTo>
                  <a:pt x="4" y="28"/>
                </a:lnTo>
                <a:lnTo>
                  <a:pt x="6" y="26"/>
                </a:lnTo>
                <a:lnTo>
                  <a:pt x="8" y="25"/>
                </a:lnTo>
                <a:lnTo>
                  <a:pt x="14" y="18"/>
                </a:lnTo>
                <a:lnTo>
                  <a:pt x="20" y="12"/>
                </a:lnTo>
                <a:lnTo>
                  <a:pt x="27" y="4"/>
                </a:lnTo>
                <a:lnTo>
                  <a:pt x="35" y="0"/>
                </a:lnTo>
                <a:lnTo>
                  <a:pt x="4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166"/>
          <p:cNvSpPr>
            <a:spLocks/>
          </p:cNvSpPr>
          <p:nvPr/>
        </p:nvSpPr>
        <p:spPr bwMode="auto">
          <a:xfrm>
            <a:off x="6334918" y="1812730"/>
            <a:ext cx="211138" cy="150813"/>
          </a:xfrm>
          <a:custGeom>
            <a:avLst/>
            <a:gdLst>
              <a:gd name="T0" fmla="*/ 53 w 133"/>
              <a:gd name="T1" fmla="*/ 0 h 95"/>
              <a:gd name="T2" fmla="*/ 53 w 133"/>
              <a:gd name="T3" fmla="*/ 1 h 95"/>
              <a:gd name="T4" fmla="*/ 53 w 133"/>
              <a:gd name="T5" fmla="*/ 6 h 95"/>
              <a:gd name="T6" fmla="*/ 55 w 133"/>
              <a:gd name="T7" fmla="*/ 10 h 95"/>
              <a:gd name="T8" fmla="*/ 58 w 133"/>
              <a:gd name="T9" fmla="*/ 13 h 95"/>
              <a:gd name="T10" fmla="*/ 62 w 133"/>
              <a:gd name="T11" fmla="*/ 16 h 95"/>
              <a:gd name="T12" fmla="*/ 67 w 133"/>
              <a:gd name="T13" fmla="*/ 17 h 95"/>
              <a:gd name="T14" fmla="*/ 72 w 133"/>
              <a:gd name="T15" fmla="*/ 16 h 95"/>
              <a:gd name="T16" fmla="*/ 76 w 133"/>
              <a:gd name="T17" fmla="*/ 13 h 95"/>
              <a:gd name="T18" fmla="*/ 79 w 133"/>
              <a:gd name="T19" fmla="*/ 10 h 95"/>
              <a:gd name="T20" fmla="*/ 82 w 133"/>
              <a:gd name="T21" fmla="*/ 6 h 95"/>
              <a:gd name="T22" fmla="*/ 82 w 133"/>
              <a:gd name="T23" fmla="*/ 1 h 95"/>
              <a:gd name="T24" fmla="*/ 82 w 133"/>
              <a:gd name="T25" fmla="*/ 0 h 95"/>
              <a:gd name="T26" fmla="*/ 87 w 133"/>
              <a:gd name="T27" fmla="*/ 0 h 95"/>
              <a:gd name="T28" fmla="*/ 92 w 133"/>
              <a:gd name="T29" fmla="*/ 1 h 95"/>
              <a:gd name="T30" fmla="*/ 97 w 133"/>
              <a:gd name="T31" fmla="*/ 3 h 95"/>
              <a:gd name="T32" fmla="*/ 100 w 133"/>
              <a:gd name="T33" fmla="*/ 4 h 95"/>
              <a:gd name="T34" fmla="*/ 133 w 133"/>
              <a:gd name="T35" fmla="*/ 29 h 95"/>
              <a:gd name="T36" fmla="*/ 118 w 133"/>
              <a:gd name="T37" fmla="*/ 46 h 95"/>
              <a:gd name="T38" fmla="*/ 100 w 133"/>
              <a:gd name="T39" fmla="*/ 30 h 95"/>
              <a:gd name="T40" fmla="*/ 100 w 133"/>
              <a:gd name="T41" fmla="*/ 95 h 95"/>
              <a:gd name="T42" fmla="*/ 34 w 133"/>
              <a:gd name="T43" fmla="*/ 95 h 95"/>
              <a:gd name="T44" fmla="*/ 34 w 133"/>
              <a:gd name="T45" fmla="*/ 30 h 95"/>
              <a:gd name="T46" fmla="*/ 16 w 133"/>
              <a:gd name="T47" fmla="*/ 46 h 95"/>
              <a:gd name="T48" fmla="*/ 0 w 133"/>
              <a:gd name="T49" fmla="*/ 29 h 95"/>
              <a:gd name="T50" fmla="*/ 34 w 133"/>
              <a:gd name="T51" fmla="*/ 4 h 95"/>
              <a:gd name="T52" fmla="*/ 37 w 133"/>
              <a:gd name="T53" fmla="*/ 3 h 95"/>
              <a:gd name="T54" fmla="*/ 42 w 133"/>
              <a:gd name="T55" fmla="*/ 1 h 95"/>
              <a:gd name="T56" fmla="*/ 48 w 133"/>
              <a:gd name="T57" fmla="*/ 0 h 95"/>
              <a:gd name="T58" fmla="*/ 53 w 133"/>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3" h="95">
                <a:moveTo>
                  <a:pt x="53" y="0"/>
                </a:moveTo>
                <a:lnTo>
                  <a:pt x="53" y="1"/>
                </a:lnTo>
                <a:lnTo>
                  <a:pt x="53" y="6"/>
                </a:lnTo>
                <a:lnTo>
                  <a:pt x="55" y="10"/>
                </a:lnTo>
                <a:lnTo>
                  <a:pt x="58" y="13"/>
                </a:lnTo>
                <a:lnTo>
                  <a:pt x="62" y="16"/>
                </a:lnTo>
                <a:lnTo>
                  <a:pt x="67" y="17"/>
                </a:lnTo>
                <a:lnTo>
                  <a:pt x="72" y="16"/>
                </a:lnTo>
                <a:lnTo>
                  <a:pt x="76" y="13"/>
                </a:lnTo>
                <a:lnTo>
                  <a:pt x="79" y="10"/>
                </a:lnTo>
                <a:lnTo>
                  <a:pt x="82" y="6"/>
                </a:lnTo>
                <a:lnTo>
                  <a:pt x="82" y="1"/>
                </a:lnTo>
                <a:lnTo>
                  <a:pt x="82" y="0"/>
                </a:lnTo>
                <a:lnTo>
                  <a:pt x="87" y="0"/>
                </a:lnTo>
                <a:lnTo>
                  <a:pt x="92" y="1"/>
                </a:lnTo>
                <a:lnTo>
                  <a:pt x="97" y="3"/>
                </a:lnTo>
                <a:lnTo>
                  <a:pt x="100" y="4"/>
                </a:lnTo>
                <a:lnTo>
                  <a:pt x="133" y="29"/>
                </a:lnTo>
                <a:lnTo>
                  <a:pt x="118" y="46"/>
                </a:lnTo>
                <a:lnTo>
                  <a:pt x="100" y="30"/>
                </a:lnTo>
                <a:lnTo>
                  <a:pt x="100" y="95"/>
                </a:lnTo>
                <a:lnTo>
                  <a:pt x="34" y="95"/>
                </a:lnTo>
                <a:lnTo>
                  <a:pt x="34" y="30"/>
                </a:lnTo>
                <a:lnTo>
                  <a:pt x="16" y="46"/>
                </a:lnTo>
                <a:lnTo>
                  <a:pt x="0" y="29"/>
                </a:lnTo>
                <a:lnTo>
                  <a:pt x="34" y="4"/>
                </a:lnTo>
                <a:lnTo>
                  <a:pt x="37" y="3"/>
                </a:lnTo>
                <a:lnTo>
                  <a:pt x="42" y="1"/>
                </a:lnTo>
                <a:lnTo>
                  <a:pt x="48" y="0"/>
                </a:lnTo>
                <a:lnTo>
                  <a:pt x="5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2" name="Freeform 167"/>
          <p:cNvSpPr>
            <a:spLocks noEditPoints="1"/>
          </p:cNvSpPr>
          <p:nvPr/>
        </p:nvSpPr>
        <p:spPr bwMode="auto">
          <a:xfrm>
            <a:off x="6388893" y="2171505"/>
            <a:ext cx="104775" cy="198438"/>
          </a:xfrm>
          <a:custGeom>
            <a:avLst/>
            <a:gdLst>
              <a:gd name="T0" fmla="*/ 29 w 66"/>
              <a:gd name="T1" fmla="*/ 113 h 125"/>
              <a:gd name="T2" fmla="*/ 29 w 66"/>
              <a:gd name="T3" fmla="*/ 113 h 125"/>
              <a:gd name="T4" fmla="*/ 28 w 66"/>
              <a:gd name="T5" fmla="*/ 114 h 125"/>
              <a:gd name="T6" fmla="*/ 28 w 66"/>
              <a:gd name="T7" fmla="*/ 120 h 125"/>
              <a:gd name="T8" fmla="*/ 29 w 66"/>
              <a:gd name="T9" fmla="*/ 120 h 125"/>
              <a:gd name="T10" fmla="*/ 29 w 66"/>
              <a:gd name="T11" fmla="*/ 120 h 125"/>
              <a:gd name="T12" fmla="*/ 37 w 66"/>
              <a:gd name="T13" fmla="*/ 120 h 125"/>
              <a:gd name="T14" fmla="*/ 37 w 66"/>
              <a:gd name="T15" fmla="*/ 120 h 125"/>
              <a:gd name="T16" fmla="*/ 37 w 66"/>
              <a:gd name="T17" fmla="*/ 120 h 125"/>
              <a:gd name="T18" fmla="*/ 37 w 66"/>
              <a:gd name="T19" fmla="*/ 114 h 125"/>
              <a:gd name="T20" fmla="*/ 37 w 66"/>
              <a:gd name="T21" fmla="*/ 113 h 125"/>
              <a:gd name="T22" fmla="*/ 37 w 66"/>
              <a:gd name="T23" fmla="*/ 113 h 125"/>
              <a:gd name="T24" fmla="*/ 29 w 66"/>
              <a:gd name="T25" fmla="*/ 113 h 125"/>
              <a:gd name="T26" fmla="*/ 6 w 66"/>
              <a:gd name="T27" fmla="*/ 13 h 125"/>
              <a:gd name="T28" fmla="*/ 4 w 66"/>
              <a:gd name="T29" fmla="*/ 13 h 125"/>
              <a:gd name="T30" fmla="*/ 4 w 66"/>
              <a:gd name="T31" fmla="*/ 15 h 125"/>
              <a:gd name="T32" fmla="*/ 4 w 66"/>
              <a:gd name="T33" fmla="*/ 108 h 125"/>
              <a:gd name="T34" fmla="*/ 4 w 66"/>
              <a:gd name="T35" fmla="*/ 110 h 125"/>
              <a:gd name="T36" fmla="*/ 6 w 66"/>
              <a:gd name="T37" fmla="*/ 110 h 125"/>
              <a:gd name="T38" fmla="*/ 61 w 66"/>
              <a:gd name="T39" fmla="*/ 110 h 125"/>
              <a:gd name="T40" fmla="*/ 62 w 66"/>
              <a:gd name="T41" fmla="*/ 110 h 125"/>
              <a:gd name="T42" fmla="*/ 62 w 66"/>
              <a:gd name="T43" fmla="*/ 108 h 125"/>
              <a:gd name="T44" fmla="*/ 62 w 66"/>
              <a:gd name="T45" fmla="*/ 15 h 125"/>
              <a:gd name="T46" fmla="*/ 62 w 66"/>
              <a:gd name="T47" fmla="*/ 13 h 125"/>
              <a:gd name="T48" fmla="*/ 61 w 66"/>
              <a:gd name="T49" fmla="*/ 13 h 125"/>
              <a:gd name="T50" fmla="*/ 6 w 66"/>
              <a:gd name="T51" fmla="*/ 13 h 125"/>
              <a:gd name="T52" fmla="*/ 27 w 66"/>
              <a:gd name="T53" fmla="*/ 6 h 125"/>
              <a:gd name="T54" fmla="*/ 27 w 66"/>
              <a:gd name="T55" fmla="*/ 7 h 125"/>
              <a:gd name="T56" fmla="*/ 27 w 66"/>
              <a:gd name="T57" fmla="*/ 7 h 125"/>
              <a:gd name="T58" fmla="*/ 27 w 66"/>
              <a:gd name="T59" fmla="*/ 7 h 125"/>
              <a:gd name="T60" fmla="*/ 40 w 66"/>
              <a:gd name="T61" fmla="*/ 7 h 125"/>
              <a:gd name="T62" fmla="*/ 40 w 66"/>
              <a:gd name="T63" fmla="*/ 7 h 125"/>
              <a:gd name="T64" fmla="*/ 40 w 66"/>
              <a:gd name="T65" fmla="*/ 7 h 125"/>
              <a:gd name="T66" fmla="*/ 40 w 66"/>
              <a:gd name="T67" fmla="*/ 6 h 125"/>
              <a:gd name="T68" fmla="*/ 27 w 66"/>
              <a:gd name="T69" fmla="*/ 6 h 125"/>
              <a:gd name="T70" fmla="*/ 46 w 66"/>
              <a:gd name="T71" fmla="*/ 4 h 125"/>
              <a:gd name="T72" fmla="*/ 45 w 66"/>
              <a:gd name="T73" fmla="*/ 6 h 125"/>
              <a:gd name="T74" fmla="*/ 45 w 66"/>
              <a:gd name="T75" fmla="*/ 7 h 125"/>
              <a:gd name="T76" fmla="*/ 45 w 66"/>
              <a:gd name="T77" fmla="*/ 8 h 125"/>
              <a:gd name="T78" fmla="*/ 46 w 66"/>
              <a:gd name="T79" fmla="*/ 8 h 125"/>
              <a:gd name="T80" fmla="*/ 48 w 66"/>
              <a:gd name="T81" fmla="*/ 8 h 125"/>
              <a:gd name="T82" fmla="*/ 49 w 66"/>
              <a:gd name="T83" fmla="*/ 7 h 125"/>
              <a:gd name="T84" fmla="*/ 48 w 66"/>
              <a:gd name="T85" fmla="*/ 6 h 125"/>
              <a:gd name="T86" fmla="*/ 46 w 66"/>
              <a:gd name="T87" fmla="*/ 4 h 125"/>
              <a:gd name="T88" fmla="*/ 6 w 66"/>
              <a:gd name="T89" fmla="*/ 0 h 125"/>
              <a:gd name="T90" fmla="*/ 61 w 66"/>
              <a:gd name="T91" fmla="*/ 0 h 125"/>
              <a:gd name="T92" fmla="*/ 63 w 66"/>
              <a:gd name="T93" fmla="*/ 2 h 125"/>
              <a:gd name="T94" fmla="*/ 66 w 66"/>
              <a:gd name="T95" fmla="*/ 3 h 125"/>
              <a:gd name="T96" fmla="*/ 66 w 66"/>
              <a:gd name="T97" fmla="*/ 6 h 125"/>
              <a:gd name="T98" fmla="*/ 66 w 66"/>
              <a:gd name="T99" fmla="*/ 118 h 125"/>
              <a:gd name="T100" fmla="*/ 66 w 66"/>
              <a:gd name="T101" fmla="*/ 122 h 125"/>
              <a:gd name="T102" fmla="*/ 63 w 66"/>
              <a:gd name="T103" fmla="*/ 123 h 125"/>
              <a:gd name="T104" fmla="*/ 61 w 66"/>
              <a:gd name="T105" fmla="*/ 125 h 125"/>
              <a:gd name="T106" fmla="*/ 6 w 66"/>
              <a:gd name="T107" fmla="*/ 125 h 125"/>
              <a:gd name="T108" fmla="*/ 3 w 66"/>
              <a:gd name="T109" fmla="*/ 123 h 125"/>
              <a:gd name="T110" fmla="*/ 0 w 66"/>
              <a:gd name="T111" fmla="*/ 122 h 125"/>
              <a:gd name="T112" fmla="*/ 0 w 66"/>
              <a:gd name="T113" fmla="*/ 118 h 125"/>
              <a:gd name="T114" fmla="*/ 0 w 66"/>
              <a:gd name="T115" fmla="*/ 6 h 125"/>
              <a:gd name="T116" fmla="*/ 0 w 66"/>
              <a:gd name="T117" fmla="*/ 3 h 125"/>
              <a:gd name="T118" fmla="*/ 3 w 66"/>
              <a:gd name="T119" fmla="*/ 2 h 125"/>
              <a:gd name="T120" fmla="*/ 6 w 66"/>
              <a:gd name="T1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125">
                <a:moveTo>
                  <a:pt x="29" y="113"/>
                </a:moveTo>
                <a:lnTo>
                  <a:pt x="29" y="113"/>
                </a:lnTo>
                <a:lnTo>
                  <a:pt x="28" y="114"/>
                </a:lnTo>
                <a:lnTo>
                  <a:pt x="28" y="120"/>
                </a:lnTo>
                <a:lnTo>
                  <a:pt x="29" y="120"/>
                </a:lnTo>
                <a:lnTo>
                  <a:pt x="29" y="120"/>
                </a:lnTo>
                <a:lnTo>
                  <a:pt x="37" y="120"/>
                </a:lnTo>
                <a:lnTo>
                  <a:pt x="37" y="120"/>
                </a:lnTo>
                <a:lnTo>
                  <a:pt x="37" y="120"/>
                </a:lnTo>
                <a:lnTo>
                  <a:pt x="37" y="114"/>
                </a:lnTo>
                <a:lnTo>
                  <a:pt x="37" y="113"/>
                </a:lnTo>
                <a:lnTo>
                  <a:pt x="37" y="113"/>
                </a:lnTo>
                <a:lnTo>
                  <a:pt x="29" y="113"/>
                </a:lnTo>
                <a:close/>
                <a:moveTo>
                  <a:pt x="6" y="13"/>
                </a:moveTo>
                <a:lnTo>
                  <a:pt x="4" y="13"/>
                </a:lnTo>
                <a:lnTo>
                  <a:pt x="4" y="15"/>
                </a:lnTo>
                <a:lnTo>
                  <a:pt x="4" y="108"/>
                </a:lnTo>
                <a:lnTo>
                  <a:pt x="4" y="110"/>
                </a:lnTo>
                <a:lnTo>
                  <a:pt x="6" y="110"/>
                </a:lnTo>
                <a:lnTo>
                  <a:pt x="61" y="110"/>
                </a:lnTo>
                <a:lnTo>
                  <a:pt x="62" y="110"/>
                </a:lnTo>
                <a:lnTo>
                  <a:pt x="62" y="108"/>
                </a:lnTo>
                <a:lnTo>
                  <a:pt x="62" y="15"/>
                </a:lnTo>
                <a:lnTo>
                  <a:pt x="62" y="13"/>
                </a:lnTo>
                <a:lnTo>
                  <a:pt x="61" y="13"/>
                </a:lnTo>
                <a:lnTo>
                  <a:pt x="6" y="13"/>
                </a:lnTo>
                <a:close/>
                <a:moveTo>
                  <a:pt x="27" y="6"/>
                </a:moveTo>
                <a:lnTo>
                  <a:pt x="27" y="7"/>
                </a:lnTo>
                <a:lnTo>
                  <a:pt x="27" y="7"/>
                </a:lnTo>
                <a:lnTo>
                  <a:pt x="27" y="7"/>
                </a:lnTo>
                <a:lnTo>
                  <a:pt x="40" y="7"/>
                </a:lnTo>
                <a:lnTo>
                  <a:pt x="40" y="7"/>
                </a:lnTo>
                <a:lnTo>
                  <a:pt x="40" y="7"/>
                </a:lnTo>
                <a:lnTo>
                  <a:pt x="40" y="6"/>
                </a:lnTo>
                <a:lnTo>
                  <a:pt x="27" y="6"/>
                </a:lnTo>
                <a:close/>
                <a:moveTo>
                  <a:pt x="46" y="4"/>
                </a:moveTo>
                <a:lnTo>
                  <a:pt x="45" y="6"/>
                </a:lnTo>
                <a:lnTo>
                  <a:pt x="45" y="7"/>
                </a:lnTo>
                <a:lnTo>
                  <a:pt x="45" y="8"/>
                </a:lnTo>
                <a:lnTo>
                  <a:pt x="46" y="8"/>
                </a:lnTo>
                <a:lnTo>
                  <a:pt x="48" y="8"/>
                </a:lnTo>
                <a:lnTo>
                  <a:pt x="49" y="7"/>
                </a:lnTo>
                <a:lnTo>
                  <a:pt x="48" y="6"/>
                </a:lnTo>
                <a:lnTo>
                  <a:pt x="46" y="4"/>
                </a:lnTo>
                <a:close/>
                <a:moveTo>
                  <a:pt x="6" y="0"/>
                </a:moveTo>
                <a:lnTo>
                  <a:pt x="61" y="0"/>
                </a:lnTo>
                <a:lnTo>
                  <a:pt x="63" y="2"/>
                </a:lnTo>
                <a:lnTo>
                  <a:pt x="66" y="3"/>
                </a:lnTo>
                <a:lnTo>
                  <a:pt x="66" y="6"/>
                </a:lnTo>
                <a:lnTo>
                  <a:pt x="66" y="118"/>
                </a:lnTo>
                <a:lnTo>
                  <a:pt x="66" y="122"/>
                </a:lnTo>
                <a:lnTo>
                  <a:pt x="63" y="123"/>
                </a:lnTo>
                <a:lnTo>
                  <a:pt x="61" y="125"/>
                </a:lnTo>
                <a:lnTo>
                  <a:pt x="6" y="125"/>
                </a:lnTo>
                <a:lnTo>
                  <a:pt x="3" y="123"/>
                </a:lnTo>
                <a:lnTo>
                  <a:pt x="0" y="122"/>
                </a:lnTo>
                <a:lnTo>
                  <a:pt x="0" y="118"/>
                </a:lnTo>
                <a:lnTo>
                  <a:pt x="0" y="6"/>
                </a:lnTo>
                <a:lnTo>
                  <a:pt x="0" y="3"/>
                </a:lnTo>
                <a:lnTo>
                  <a:pt x="3" y="2"/>
                </a:lnTo>
                <a:lnTo>
                  <a:pt x="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168"/>
          <p:cNvSpPr>
            <a:spLocks/>
          </p:cNvSpPr>
          <p:nvPr/>
        </p:nvSpPr>
        <p:spPr bwMode="auto">
          <a:xfrm>
            <a:off x="6404768" y="2209605"/>
            <a:ext cx="20638" cy="22225"/>
          </a:xfrm>
          <a:custGeom>
            <a:avLst/>
            <a:gdLst>
              <a:gd name="T0" fmla="*/ 1 w 13"/>
              <a:gd name="T1" fmla="*/ 0 h 14"/>
              <a:gd name="T2" fmla="*/ 11 w 13"/>
              <a:gd name="T3" fmla="*/ 0 h 14"/>
              <a:gd name="T4" fmla="*/ 13 w 13"/>
              <a:gd name="T5" fmla="*/ 1 h 14"/>
              <a:gd name="T6" fmla="*/ 13 w 13"/>
              <a:gd name="T7" fmla="*/ 3 h 14"/>
              <a:gd name="T8" fmla="*/ 13 w 13"/>
              <a:gd name="T9" fmla="*/ 12 h 14"/>
              <a:gd name="T10" fmla="*/ 13 w 13"/>
              <a:gd name="T11" fmla="*/ 13 h 14"/>
              <a:gd name="T12" fmla="*/ 11 w 13"/>
              <a:gd name="T13" fmla="*/ 14 h 14"/>
              <a:gd name="T14" fmla="*/ 1 w 13"/>
              <a:gd name="T15" fmla="*/ 14 h 14"/>
              <a:gd name="T16" fmla="*/ 0 w 13"/>
              <a:gd name="T17" fmla="*/ 13 h 14"/>
              <a:gd name="T18" fmla="*/ 0 w 13"/>
              <a:gd name="T19" fmla="*/ 12 h 14"/>
              <a:gd name="T20" fmla="*/ 0 w 13"/>
              <a:gd name="T21" fmla="*/ 3 h 14"/>
              <a:gd name="T22" fmla="*/ 0 w 13"/>
              <a:gd name="T23" fmla="*/ 1 h 14"/>
              <a:gd name="T24" fmla="*/ 1 w 13"/>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1" y="0"/>
                </a:moveTo>
                <a:lnTo>
                  <a:pt x="11" y="0"/>
                </a:lnTo>
                <a:lnTo>
                  <a:pt x="13" y="1"/>
                </a:lnTo>
                <a:lnTo>
                  <a:pt x="13" y="3"/>
                </a:lnTo>
                <a:lnTo>
                  <a:pt x="13" y="12"/>
                </a:lnTo>
                <a:lnTo>
                  <a:pt x="13" y="13"/>
                </a:lnTo>
                <a:lnTo>
                  <a:pt x="11" y="14"/>
                </a:lnTo>
                <a:lnTo>
                  <a:pt x="1" y="14"/>
                </a:lnTo>
                <a:lnTo>
                  <a:pt x="0" y="13"/>
                </a:lnTo>
                <a:lnTo>
                  <a:pt x="0" y="12"/>
                </a:lnTo>
                <a:lnTo>
                  <a:pt x="0" y="3"/>
                </a:lnTo>
                <a:lnTo>
                  <a:pt x="0" y="1"/>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Freeform 169"/>
          <p:cNvSpPr>
            <a:spLocks/>
          </p:cNvSpPr>
          <p:nvPr/>
        </p:nvSpPr>
        <p:spPr bwMode="auto">
          <a:xfrm>
            <a:off x="6428581" y="2209605"/>
            <a:ext cx="23813" cy="22225"/>
          </a:xfrm>
          <a:custGeom>
            <a:avLst/>
            <a:gdLst>
              <a:gd name="T0" fmla="*/ 3 w 15"/>
              <a:gd name="T1" fmla="*/ 0 h 14"/>
              <a:gd name="T2" fmla="*/ 13 w 15"/>
              <a:gd name="T3" fmla="*/ 0 h 14"/>
              <a:gd name="T4" fmla="*/ 15 w 15"/>
              <a:gd name="T5" fmla="*/ 1 h 14"/>
              <a:gd name="T6" fmla="*/ 15 w 15"/>
              <a:gd name="T7" fmla="*/ 3 h 14"/>
              <a:gd name="T8" fmla="*/ 15 w 15"/>
              <a:gd name="T9" fmla="*/ 12 h 14"/>
              <a:gd name="T10" fmla="*/ 15 w 15"/>
              <a:gd name="T11" fmla="*/ 13 h 14"/>
              <a:gd name="T12" fmla="*/ 13 w 15"/>
              <a:gd name="T13" fmla="*/ 14 h 14"/>
              <a:gd name="T14" fmla="*/ 3 w 15"/>
              <a:gd name="T15" fmla="*/ 14 h 14"/>
              <a:gd name="T16" fmla="*/ 2 w 15"/>
              <a:gd name="T17" fmla="*/ 13 h 14"/>
              <a:gd name="T18" fmla="*/ 0 w 15"/>
              <a:gd name="T19" fmla="*/ 12 h 14"/>
              <a:gd name="T20" fmla="*/ 0 w 15"/>
              <a:gd name="T21" fmla="*/ 3 h 14"/>
              <a:gd name="T22" fmla="*/ 2 w 15"/>
              <a:gd name="T23" fmla="*/ 1 h 14"/>
              <a:gd name="T24" fmla="*/ 3 w 15"/>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4">
                <a:moveTo>
                  <a:pt x="3" y="0"/>
                </a:moveTo>
                <a:lnTo>
                  <a:pt x="13" y="0"/>
                </a:lnTo>
                <a:lnTo>
                  <a:pt x="15" y="1"/>
                </a:lnTo>
                <a:lnTo>
                  <a:pt x="15" y="3"/>
                </a:lnTo>
                <a:lnTo>
                  <a:pt x="15" y="12"/>
                </a:lnTo>
                <a:lnTo>
                  <a:pt x="15" y="13"/>
                </a:lnTo>
                <a:lnTo>
                  <a:pt x="13" y="14"/>
                </a:lnTo>
                <a:lnTo>
                  <a:pt x="3" y="14"/>
                </a:lnTo>
                <a:lnTo>
                  <a:pt x="2" y="13"/>
                </a:lnTo>
                <a:lnTo>
                  <a:pt x="0" y="12"/>
                </a:lnTo>
                <a:lnTo>
                  <a:pt x="0" y="3"/>
                </a:lnTo>
                <a:lnTo>
                  <a:pt x="2" y="1"/>
                </a:lnTo>
                <a:lnTo>
                  <a:pt x="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170"/>
          <p:cNvSpPr>
            <a:spLocks/>
          </p:cNvSpPr>
          <p:nvPr/>
        </p:nvSpPr>
        <p:spPr bwMode="auto">
          <a:xfrm>
            <a:off x="6455568" y="2209605"/>
            <a:ext cx="23813" cy="22225"/>
          </a:xfrm>
          <a:custGeom>
            <a:avLst/>
            <a:gdLst>
              <a:gd name="T0" fmla="*/ 2 w 15"/>
              <a:gd name="T1" fmla="*/ 0 h 14"/>
              <a:gd name="T2" fmla="*/ 13 w 15"/>
              <a:gd name="T3" fmla="*/ 0 h 14"/>
              <a:gd name="T4" fmla="*/ 13 w 15"/>
              <a:gd name="T5" fmla="*/ 1 h 14"/>
              <a:gd name="T6" fmla="*/ 15 w 15"/>
              <a:gd name="T7" fmla="*/ 3 h 14"/>
              <a:gd name="T8" fmla="*/ 15 w 15"/>
              <a:gd name="T9" fmla="*/ 12 h 14"/>
              <a:gd name="T10" fmla="*/ 13 w 15"/>
              <a:gd name="T11" fmla="*/ 13 h 14"/>
              <a:gd name="T12" fmla="*/ 13 w 15"/>
              <a:gd name="T13" fmla="*/ 14 h 14"/>
              <a:gd name="T14" fmla="*/ 2 w 15"/>
              <a:gd name="T15" fmla="*/ 14 h 14"/>
              <a:gd name="T16" fmla="*/ 0 w 15"/>
              <a:gd name="T17" fmla="*/ 13 h 14"/>
              <a:gd name="T18" fmla="*/ 0 w 15"/>
              <a:gd name="T19" fmla="*/ 12 h 14"/>
              <a:gd name="T20" fmla="*/ 0 w 15"/>
              <a:gd name="T21" fmla="*/ 3 h 14"/>
              <a:gd name="T22" fmla="*/ 0 w 15"/>
              <a:gd name="T23" fmla="*/ 1 h 14"/>
              <a:gd name="T24" fmla="*/ 2 w 15"/>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4">
                <a:moveTo>
                  <a:pt x="2" y="0"/>
                </a:moveTo>
                <a:lnTo>
                  <a:pt x="13" y="0"/>
                </a:lnTo>
                <a:lnTo>
                  <a:pt x="13" y="1"/>
                </a:lnTo>
                <a:lnTo>
                  <a:pt x="15" y="3"/>
                </a:lnTo>
                <a:lnTo>
                  <a:pt x="15" y="12"/>
                </a:lnTo>
                <a:lnTo>
                  <a:pt x="13" y="13"/>
                </a:lnTo>
                <a:lnTo>
                  <a:pt x="13" y="14"/>
                </a:lnTo>
                <a:lnTo>
                  <a:pt x="2" y="14"/>
                </a:lnTo>
                <a:lnTo>
                  <a:pt x="0" y="13"/>
                </a:lnTo>
                <a:lnTo>
                  <a:pt x="0" y="12"/>
                </a:lnTo>
                <a:lnTo>
                  <a:pt x="0" y="3"/>
                </a:lnTo>
                <a:lnTo>
                  <a:pt x="0" y="1"/>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Freeform 171"/>
          <p:cNvSpPr>
            <a:spLocks/>
          </p:cNvSpPr>
          <p:nvPr/>
        </p:nvSpPr>
        <p:spPr bwMode="auto">
          <a:xfrm>
            <a:off x="6404768" y="2236593"/>
            <a:ext cx="20638" cy="20638"/>
          </a:xfrm>
          <a:custGeom>
            <a:avLst/>
            <a:gdLst>
              <a:gd name="T0" fmla="*/ 1 w 13"/>
              <a:gd name="T1" fmla="*/ 0 h 13"/>
              <a:gd name="T2" fmla="*/ 11 w 13"/>
              <a:gd name="T3" fmla="*/ 0 h 13"/>
              <a:gd name="T4" fmla="*/ 13 w 13"/>
              <a:gd name="T5" fmla="*/ 0 h 13"/>
              <a:gd name="T6" fmla="*/ 13 w 13"/>
              <a:gd name="T7" fmla="*/ 1 h 13"/>
              <a:gd name="T8" fmla="*/ 13 w 13"/>
              <a:gd name="T9" fmla="*/ 12 h 13"/>
              <a:gd name="T10" fmla="*/ 13 w 13"/>
              <a:gd name="T11" fmla="*/ 13 h 13"/>
              <a:gd name="T12" fmla="*/ 11 w 13"/>
              <a:gd name="T13" fmla="*/ 13 h 13"/>
              <a:gd name="T14" fmla="*/ 1 w 13"/>
              <a:gd name="T15" fmla="*/ 13 h 13"/>
              <a:gd name="T16" fmla="*/ 0 w 13"/>
              <a:gd name="T17" fmla="*/ 13 h 13"/>
              <a:gd name="T18" fmla="*/ 0 w 13"/>
              <a:gd name="T19" fmla="*/ 12 h 13"/>
              <a:gd name="T20" fmla="*/ 0 w 13"/>
              <a:gd name="T21" fmla="*/ 1 h 13"/>
              <a:gd name="T22" fmla="*/ 0 w 13"/>
              <a:gd name="T23" fmla="*/ 0 h 13"/>
              <a:gd name="T24" fmla="*/ 1 w 1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1" y="0"/>
                </a:moveTo>
                <a:lnTo>
                  <a:pt x="11" y="0"/>
                </a:lnTo>
                <a:lnTo>
                  <a:pt x="13" y="0"/>
                </a:lnTo>
                <a:lnTo>
                  <a:pt x="13" y="1"/>
                </a:lnTo>
                <a:lnTo>
                  <a:pt x="13" y="12"/>
                </a:lnTo>
                <a:lnTo>
                  <a:pt x="13" y="13"/>
                </a:lnTo>
                <a:lnTo>
                  <a:pt x="11" y="13"/>
                </a:lnTo>
                <a:lnTo>
                  <a:pt x="1" y="13"/>
                </a:lnTo>
                <a:lnTo>
                  <a:pt x="0" y="13"/>
                </a:lnTo>
                <a:lnTo>
                  <a:pt x="0" y="12"/>
                </a:lnTo>
                <a:lnTo>
                  <a:pt x="0" y="1"/>
                </a:lnTo>
                <a:lnTo>
                  <a:pt x="0" y="0"/>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172"/>
          <p:cNvSpPr>
            <a:spLocks/>
          </p:cNvSpPr>
          <p:nvPr/>
        </p:nvSpPr>
        <p:spPr bwMode="auto">
          <a:xfrm>
            <a:off x="6428581" y="2236593"/>
            <a:ext cx="23813" cy="20638"/>
          </a:xfrm>
          <a:custGeom>
            <a:avLst/>
            <a:gdLst>
              <a:gd name="T0" fmla="*/ 3 w 15"/>
              <a:gd name="T1" fmla="*/ 0 h 13"/>
              <a:gd name="T2" fmla="*/ 13 w 15"/>
              <a:gd name="T3" fmla="*/ 0 h 13"/>
              <a:gd name="T4" fmla="*/ 15 w 15"/>
              <a:gd name="T5" fmla="*/ 0 h 13"/>
              <a:gd name="T6" fmla="*/ 15 w 15"/>
              <a:gd name="T7" fmla="*/ 1 h 13"/>
              <a:gd name="T8" fmla="*/ 15 w 15"/>
              <a:gd name="T9" fmla="*/ 12 h 13"/>
              <a:gd name="T10" fmla="*/ 15 w 15"/>
              <a:gd name="T11" fmla="*/ 13 h 13"/>
              <a:gd name="T12" fmla="*/ 13 w 15"/>
              <a:gd name="T13" fmla="*/ 13 h 13"/>
              <a:gd name="T14" fmla="*/ 3 w 15"/>
              <a:gd name="T15" fmla="*/ 13 h 13"/>
              <a:gd name="T16" fmla="*/ 2 w 15"/>
              <a:gd name="T17" fmla="*/ 13 h 13"/>
              <a:gd name="T18" fmla="*/ 0 w 15"/>
              <a:gd name="T19" fmla="*/ 12 h 13"/>
              <a:gd name="T20" fmla="*/ 0 w 15"/>
              <a:gd name="T21" fmla="*/ 1 h 13"/>
              <a:gd name="T22" fmla="*/ 2 w 15"/>
              <a:gd name="T23" fmla="*/ 0 h 13"/>
              <a:gd name="T24" fmla="*/ 3 w 15"/>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3" y="0"/>
                </a:moveTo>
                <a:lnTo>
                  <a:pt x="13" y="0"/>
                </a:lnTo>
                <a:lnTo>
                  <a:pt x="15" y="0"/>
                </a:lnTo>
                <a:lnTo>
                  <a:pt x="15" y="1"/>
                </a:lnTo>
                <a:lnTo>
                  <a:pt x="15" y="12"/>
                </a:lnTo>
                <a:lnTo>
                  <a:pt x="15" y="13"/>
                </a:lnTo>
                <a:lnTo>
                  <a:pt x="13" y="13"/>
                </a:lnTo>
                <a:lnTo>
                  <a:pt x="3" y="13"/>
                </a:lnTo>
                <a:lnTo>
                  <a:pt x="2" y="13"/>
                </a:lnTo>
                <a:lnTo>
                  <a:pt x="0" y="12"/>
                </a:lnTo>
                <a:lnTo>
                  <a:pt x="0" y="1"/>
                </a:lnTo>
                <a:lnTo>
                  <a:pt x="2" y="0"/>
                </a:lnTo>
                <a:lnTo>
                  <a:pt x="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Freeform 173"/>
          <p:cNvSpPr>
            <a:spLocks/>
          </p:cNvSpPr>
          <p:nvPr/>
        </p:nvSpPr>
        <p:spPr bwMode="auto">
          <a:xfrm>
            <a:off x="6455568" y="2236593"/>
            <a:ext cx="23813" cy="20638"/>
          </a:xfrm>
          <a:custGeom>
            <a:avLst/>
            <a:gdLst>
              <a:gd name="T0" fmla="*/ 2 w 15"/>
              <a:gd name="T1" fmla="*/ 0 h 13"/>
              <a:gd name="T2" fmla="*/ 13 w 15"/>
              <a:gd name="T3" fmla="*/ 0 h 13"/>
              <a:gd name="T4" fmla="*/ 13 w 15"/>
              <a:gd name="T5" fmla="*/ 0 h 13"/>
              <a:gd name="T6" fmla="*/ 15 w 15"/>
              <a:gd name="T7" fmla="*/ 1 h 13"/>
              <a:gd name="T8" fmla="*/ 15 w 15"/>
              <a:gd name="T9" fmla="*/ 12 h 13"/>
              <a:gd name="T10" fmla="*/ 13 w 15"/>
              <a:gd name="T11" fmla="*/ 13 h 13"/>
              <a:gd name="T12" fmla="*/ 13 w 15"/>
              <a:gd name="T13" fmla="*/ 13 h 13"/>
              <a:gd name="T14" fmla="*/ 2 w 15"/>
              <a:gd name="T15" fmla="*/ 13 h 13"/>
              <a:gd name="T16" fmla="*/ 0 w 15"/>
              <a:gd name="T17" fmla="*/ 13 h 13"/>
              <a:gd name="T18" fmla="*/ 0 w 15"/>
              <a:gd name="T19" fmla="*/ 12 h 13"/>
              <a:gd name="T20" fmla="*/ 0 w 15"/>
              <a:gd name="T21" fmla="*/ 1 h 13"/>
              <a:gd name="T22" fmla="*/ 0 w 15"/>
              <a:gd name="T23" fmla="*/ 0 h 13"/>
              <a:gd name="T24" fmla="*/ 2 w 15"/>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2" y="0"/>
                </a:moveTo>
                <a:lnTo>
                  <a:pt x="13" y="0"/>
                </a:lnTo>
                <a:lnTo>
                  <a:pt x="13" y="0"/>
                </a:lnTo>
                <a:lnTo>
                  <a:pt x="15" y="1"/>
                </a:lnTo>
                <a:lnTo>
                  <a:pt x="15" y="12"/>
                </a:lnTo>
                <a:lnTo>
                  <a:pt x="13" y="13"/>
                </a:lnTo>
                <a:lnTo>
                  <a:pt x="13" y="13"/>
                </a:lnTo>
                <a:lnTo>
                  <a:pt x="2" y="13"/>
                </a:lnTo>
                <a:lnTo>
                  <a:pt x="0" y="13"/>
                </a:lnTo>
                <a:lnTo>
                  <a:pt x="0" y="12"/>
                </a:lnTo>
                <a:lnTo>
                  <a:pt x="0" y="1"/>
                </a:lnTo>
                <a:lnTo>
                  <a:pt x="0" y="0"/>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174"/>
          <p:cNvSpPr>
            <a:spLocks/>
          </p:cNvSpPr>
          <p:nvPr/>
        </p:nvSpPr>
        <p:spPr bwMode="auto">
          <a:xfrm>
            <a:off x="6404768" y="2261993"/>
            <a:ext cx="20638" cy="20638"/>
          </a:xfrm>
          <a:custGeom>
            <a:avLst/>
            <a:gdLst>
              <a:gd name="T0" fmla="*/ 1 w 13"/>
              <a:gd name="T1" fmla="*/ 0 h 13"/>
              <a:gd name="T2" fmla="*/ 11 w 13"/>
              <a:gd name="T3" fmla="*/ 0 h 13"/>
              <a:gd name="T4" fmla="*/ 13 w 13"/>
              <a:gd name="T5" fmla="*/ 1 h 13"/>
              <a:gd name="T6" fmla="*/ 13 w 13"/>
              <a:gd name="T7" fmla="*/ 1 h 13"/>
              <a:gd name="T8" fmla="*/ 13 w 13"/>
              <a:gd name="T9" fmla="*/ 11 h 13"/>
              <a:gd name="T10" fmla="*/ 13 w 13"/>
              <a:gd name="T11" fmla="*/ 13 h 13"/>
              <a:gd name="T12" fmla="*/ 11 w 13"/>
              <a:gd name="T13" fmla="*/ 13 h 13"/>
              <a:gd name="T14" fmla="*/ 1 w 13"/>
              <a:gd name="T15" fmla="*/ 13 h 13"/>
              <a:gd name="T16" fmla="*/ 0 w 13"/>
              <a:gd name="T17" fmla="*/ 13 h 13"/>
              <a:gd name="T18" fmla="*/ 0 w 13"/>
              <a:gd name="T19" fmla="*/ 11 h 13"/>
              <a:gd name="T20" fmla="*/ 0 w 13"/>
              <a:gd name="T21" fmla="*/ 1 h 13"/>
              <a:gd name="T22" fmla="*/ 0 w 13"/>
              <a:gd name="T23" fmla="*/ 1 h 13"/>
              <a:gd name="T24" fmla="*/ 1 w 1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1" y="0"/>
                </a:moveTo>
                <a:lnTo>
                  <a:pt x="11" y="0"/>
                </a:lnTo>
                <a:lnTo>
                  <a:pt x="13" y="1"/>
                </a:lnTo>
                <a:lnTo>
                  <a:pt x="13" y="1"/>
                </a:lnTo>
                <a:lnTo>
                  <a:pt x="13" y="11"/>
                </a:lnTo>
                <a:lnTo>
                  <a:pt x="13" y="13"/>
                </a:lnTo>
                <a:lnTo>
                  <a:pt x="11" y="13"/>
                </a:lnTo>
                <a:lnTo>
                  <a:pt x="1" y="13"/>
                </a:lnTo>
                <a:lnTo>
                  <a:pt x="0" y="13"/>
                </a:lnTo>
                <a:lnTo>
                  <a:pt x="0" y="11"/>
                </a:lnTo>
                <a:lnTo>
                  <a:pt x="0" y="1"/>
                </a:lnTo>
                <a:lnTo>
                  <a:pt x="0" y="1"/>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Freeform 175"/>
          <p:cNvSpPr>
            <a:spLocks/>
          </p:cNvSpPr>
          <p:nvPr/>
        </p:nvSpPr>
        <p:spPr bwMode="auto">
          <a:xfrm>
            <a:off x="6428581" y="2261993"/>
            <a:ext cx="23813" cy="20638"/>
          </a:xfrm>
          <a:custGeom>
            <a:avLst/>
            <a:gdLst>
              <a:gd name="T0" fmla="*/ 3 w 15"/>
              <a:gd name="T1" fmla="*/ 0 h 13"/>
              <a:gd name="T2" fmla="*/ 13 w 15"/>
              <a:gd name="T3" fmla="*/ 0 h 13"/>
              <a:gd name="T4" fmla="*/ 15 w 15"/>
              <a:gd name="T5" fmla="*/ 1 h 13"/>
              <a:gd name="T6" fmla="*/ 15 w 15"/>
              <a:gd name="T7" fmla="*/ 1 h 13"/>
              <a:gd name="T8" fmla="*/ 15 w 15"/>
              <a:gd name="T9" fmla="*/ 11 h 13"/>
              <a:gd name="T10" fmla="*/ 15 w 15"/>
              <a:gd name="T11" fmla="*/ 13 h 13"/>
              <a:gd name="T12" fmla="*/ 13 w 15"/>
              <a:gd name="T13" fmla="*/ 13 h 13"/>
              <a:gd name="T14" fmla="*/ 3 w 15"/>
              <a:gd name="T15" fmla="*/ 13 h 13"/>
              <a:gd name="T16" fmla="*/ 2 w 15"/>
              <a:gd name="T17" fmla="*/ 13 h 13"/>
              <a:gd name="T18" fmla="*/ 0 w 15"/>
              <a:gd name="T19" fmla="*/ 11 h 13"/>
              <a:gd name="T20" fmla="*/ 0 w 15"/>
              <a:gd name="T21" fmla="*/ 1 h 13"/>
              <a:gd name="T22" fmla="*/ 2 w 15"/>
              <a:gd name="T23" fmla="*/ 1 h 13"/>
              <a:gd name="T24" fmla="*/ 3 w 15"/>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3" y="0"/>
                </a:moveTo>
                <a:lnTo>
                  <a:pt x="13" y="0"/>
                </a:lnTo>
                <a:lnTo>
                  <a:pt x="15" y="1"/>
                </a:lnTo>
                <a:lnTo>
                  <a:pt x="15" y="1"/>
                </a:lnTo>
                <a:lnTo>
                  <a:pt x="15" y="11"/>
                </a:lnTo>
                <a:lnTo>
                  <a:pt x="15" y="13"/>
                </a:lnTo>
                <a:lnTo>
                  <a:pt x="13" y="13"/>
                </a:lnTo>
                <a:lnTo>
                  <a:pt x="3" y="13"/>
                </a:lnTo>
                <a:lnTo>
                  <a:pt x="2" y="13"/>
                </a:lnTo>
                <a:lnTo>
                  <a:pt x="0" y="11"/>
                </a:lnTo>
                <a:lnTo>
                  <a:pt x="0" y="1"/>
                </a:lnTo>
                <a:lnTo>
                  <a:pt x="2" y="1"/>
                </a:lnTo>
                <a:lnTo>
                  <a:pt x="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176"/>
          <p:cNvSpPr>
            <a:spLocks/>
          </p:cNvSpPr>
          <p:nvPr/>
        </p:nvSpPr>
        <p:spPr bwMode="auto">
          <a:xfrm>
            <a:off x="6455568" y="2261993"/>
            <a:ext cx="23813" cy="20638"/>
          </a:xfrm>
          <a:custGeom>
            <a:avLst/>
            <a:gdLst>
              <a:gd name="T0" fmla="*/ 2 w 15"/>
              <a:gd name="T1" fmla="*/ 0 h 13"/>
              <a:gd name="T2" fmla="*/ 13 w 15"/>
              <a:gd name="T3" fmla="*/ 0 h 13"/>
              <a:gd name="T4" fmla="*/ 13 w 15"/>
              <a:gd name="T5" fmla="*/ 1 h 13"/>
              <a:gd name="T6" fmla="*/ 15 w 15"/>
              <a:gd name="T7" fmla="*/ 1 h 13"/>
              <a:gd name="T8" fmla="*/ 15 w 15"/>
              <a:gd name="T9" fmla="*/ 11 h 13"/>
              <a:gd name="T10" fmla="*/ 13 w 15"/>
              <a:gd name="T11" fmla="*/ 13 h 13"/>
              <a:gd name="T12" fmla="*/ 13 w 15"/>
              <a:gd name="T13" fmla="*/ 13 h 13"/>
              <a:gd name="T14" fmla="*/ 2 w 15"/>
              <a:gd name="T15" fmla="*/ 13 h 13"/>
              <a:gd name="T16" fmla="*/ 0 w 15"/>
              <a:gd name="T17" fmla="*/ 13 h 13"/>
              <a:gd name="T18" fmla="*/ 0 w 15"/>
              <a:gd name="T19" fmla="*/ 11 h 13"/>
              <a:gd name="T20" fmla="*/ 0 w 15"/>
              <a:gd name="T21" fmla="*/ 1 h 13"/>
              <a:gd name="T22" fmla="*/ 0 w 15"/>
              <a:gd name="T23" fmla="*/ 1 h 13"/>
              <a:gd name="T24" fmla="*/ 2 w 15"/>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2" y="0"/>
                </a:moveTo>
                <a:lnTo>
                  <a:pt x="13" y="0"/>
                </a:lnTo>
                <a:lnTo>
                  <a:pt x="13" y="1"/>
                </a:lnTo>
                <a:lnTo>
                  <a:pt x="15" y="1"/>
                </a:lnTo>
                <a:lnTo>
                  <a:pt x="15" y="11"/>
                </a:lnTo>
                <a:lnTo>
                  <a:pt x="13" y="13"/>
                </a:lnTo>
                <a:lnTo>
                  <a:pt x="13" y="13"/>
                </a:lnTo>
                <a:lnTo>
                  <a:pt x="2" y="13"/>
                </a:lnTo>
                <a:lnTo>
                  <a:pt x="0" y="13"/>
                </a:lnTo>
                <a:lnTo>
                  <a:pt x="0" y="11"/>
                </a:lnTo>
                <a:lnTo>
                  <a:pt x="0" y="1"/>
                </a:lnTo>
                <a:lnTo>
                  <a:pt x="0" y="1"/>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Freeform 177"/>
          <p:cNvSpPr>
            <a:spLocks/>
          </p:cNvSpPr>
          <p:nvPr/>
        </p:nvSpPr>
        <p:spPr bwMode="auto">
          <a:xfrm>
            <a:off x="6404768" y="2288980"/>
            <a:ext cx="20638" cy="20638"/>
          </a:xfrm>
          <a:custGeom>
            <a:avLst/>
            <a:gdLst>
              <a:gd name="T0" fmla="*/ 1 w 13"/>
              <a:gd name="T1" fmla="*/ 0 h 13"/>
              <a:gd name="T2" fmla="*/ 11 w 13"/>
              <a:gd name="T3" fmla="*/ 0 h 13"/>
              <a:gd name="T4" fmla="*/ 13 w 13"/>
              <a:gd name="T5" fmla="*/ 0 h 13"/>
              <a:gd name="T6" fmla="*/ 13 w 13"/>
              <a:gd name="T7" fmla="*/ 1 h 13"/>
              <a:gd name="T8" fmla="*/ 13 w 13"/>
              <a:gd name="T9" fmla="*/ 11 h 13"/>
              <a:gd name="T10" fmla="*/ 13 w 13"/>
              <a:gd name="T11" fmla="*/ 13 h 13"/>
              <a:gd name="T12" fmla="*/ 11 w 13"/>
              <a:gd name="T13" fmla="*/ 13 h 13"/>
              <a:gd name="T14" fmla="*/ 1 w 13"/>
              <a:gd name="T15" fmla="*/ 13 h 13"/>
              <a:gd name="T16" fmla="*/ 0 w 13"/>
              <a:gd name="T17" fmla="*/ 13 h 13"/>
              <a:gd name="T18" fmla="*/ 0 w 13"/>
              <a:gd name="T19" fmla="*/ 11 h 13"/>
              <a:gd name="T20" fmla="*/ 0 w 13"/>
              <a:gd name="T21" fmla="*/ 1 h 13"/>
              <a:gd name="T22" fmla="*/ 0 w 13"/>
              <a:gd name="T23" fmla="*/ 0 h 13"/>
              <a:gd name="T24" fmla="*/ 1 w 1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1" y="0"/>
                </a:moveTo>
                <a:lnTo>
                  <a:pt x="11" y="0"/>
                </a:lnTo>
                <a:lnTo>
                  <a:pt x="13" y="0"/>
                </a:lnTo>
                <a:lnTo>
                  <a:pt x="13" y="1"/>
                </a:lnTo>
                <a:lnTo>
                  <a:pt x="13" y="11"/>
                </a:lnTo>
                <a:lnTo>
                  <a:pt x="13" y="13"/>
                </a:lnTo>
                <a:lnTo>
                  <a:pt x="11" y="13"/>
                </a:lnTo>
                <a:lnTo>
                  <a:pt x="1" y="13"/>
                </a:lnTo>
                <a:lnTo>
                  <a:pt x="0" y="13"/>
                </a:lnTo>
                <a:lnTo>
                  <a:pt x="0" y="11"/>
                </a:lnTo>
                <a:lnTo>
                  <a:pt x="0" y="1"/>
                </a:lnTo>
                <a:lnTo>
                  <a:pt x="0" y="0"/>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178"/>
          <p:cNvSpPr>
            <a:spLocks/>
          </p:cNvSpPr>
          <p:nvPr/>
        </p:nvSpPr>
        <p:spPr bwMode="auto">
          <a:xfrm>
            <a:off x="6428581" y="2288980"/>
            <a:ext cx="23813" cy="20638"/>
          </a:xfrm>
          <a:custGeom>
            <a:avLst/>
            <a:gdLst>
              <a:gd name="T0" fmla="*/ 3 w 15"/>
              <a:gd name="T1" fmla="*/ 0 h 13"/>
              <a:gd name="T2" fmla="*/ 13 w 15"/>
              <a:gd name="T3" fmla="*/ 0 h 13"/>
              <a:gd name="T4" fmla="*/ 15 w 15"/>
              <a:gd name="T5" fmla="*/ 0 h 13"/>
              <a:gd name="T6" fmla="*/ 15 w 15"/>
              <a:gd name="T7" fmla="*/ 1 h 13"/>
              <a:gd name="T8" fmla="*/ 15 w 15"/>
              <a:gd name="T9" fmla="*/ 11 h 13"/>
              <a:gd name="T10" fmla="*/ 15 w 15"/>
              <a:gd name="T11" fmla="*/ 13 h 13"/>
              <a:gd name="T12" fmla="*/ 13 w 15"/>
              <a:gd name="T13" fmla="*/ 13 h 13"/>
              <a:gd name="T14" fmla="*/ 3 w 15"/>
              <a:gd name="T15" fmla="*/ 13 h 13"/>
              <a:gd name="T16" fmla="*/ 2 w 15"/>
              <a:gd name="T17" fmla="*/ 13 h 13"/>
              <a:gd name="T18" fmla="*/ 0 w 15"/>
              <a:gd name="T19" fmla="*/ 11 h 13"/>
              <a:gd name="T20" fmla="*/ 0 w 15"/>
              <a:gd name="T21" fmla="*/ 1 h 13"/>
              <a:gd name="T22" fmla="*/ 2 w 15"/>
              <a:gd name="T23" fmla="*/ 0 h 13"/>
              <a:gd name="T24" fmla="*/ 3 w 15"/>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3" y="0"/>
                </a:moveTo>
                <a:lnTo>
                  <a:pt x="13" y="0"/>
                </a:lnTo>
                <a:lnTo>
                  <a:pt x="15" y="0"/>
                </a:lnTo>
                <a:lnTo>
                  <a:pt x="15" y="1"/>
                </a:lnTo>
                <a:lnTo>
                  <a:pt x="15" y="11"/>
                </a:lnTo>
                <a:lnTo>
                  <a:pt x="15" y="13"/>
                </a:lnTo>
                <a:lnTo>
                  <a:pt x="13" y="13"/>
                </a:lnTo>
                <a:lnTo>
                  <a:pt x="3" y="13"/>
                </a:lnTo>
                <a:lnTo>
                  <a:pt x="2" y="13"/>
                </a:lnTo>
                <a:lnTo>
                  <a:pt x="0" y="11"/>
                </a:lnTo>
                <a:lnTo>
                  <a:pt x="0" y="1"/>
                </a:lnTo>
                <a:lnTo>
                  <a:pt x="2" y="0"/>
                </a:lnTo>
                <a:lnTo>
                  <a:pt x="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179"/>
          <p:cNvSpPr>
            <a:spLocks/>
          </p:cNvSpPr>
          <p:nvPr/>
        </p:nvSpPr>
        <p:spPr bwMode="auto">
          <a:xfrm>
            <a:off x="6455568" y="2288980"/>
            <a:ext cx="23813" cy="20638"/>
          </a:xfrm>
          <a:custGeom>
            <a:avLst/>
            <a:gdLst>
              <a:gd name="T0" fmla="*/ 2 w 15"/>
              <a:gd name="T1" fmla="*/ 0 h 13"/>
              <a:gd name="T2" fmla="*/ 13 w 15"/>
              <a:gd name="T3" fmla="*/ 0 h 13"/>
              <a:gd name="T4" fmla="*/ 13 w 15"/>
              <a:gd name="T5" fmla="*/ 0 h 13"/>
              <a:gd name="T6" fmla="*/ 15 w 15"/>
              <a:gd name="T7" fmla="*/ 1 h 13"/>
              <a:gd name="T8" fmla="*/ 15 w 15"/>
              <a:gd name="T9" fmla="*/ 11 h 13"/>
              <a:gd name="T10" fmla="*/ 13 w 15"/>
              <a:gd name="T11" fmla="*/ 13 h 13"/>
              <a:gd name="T12" fmla="*/ 13 w 15"/>
              <a:gd name="T13" fmla="*/ 13 h 13"/>
              <a:gd name="T14" fmla="*/ 2 w 15"/>
              <a:gd name="T15" fmla="*/ 13 h 13"/>
              <a:gd name="T16" fmla="*/ 0 w 15"/>
              <a:gd name="T17" fmla="*/ 13 h 13"/>
              <a:gd name="T18" fmla="*/ 0 w 15"/>
              <a:gd name="T19" fmla="*/ 11 h 13"/>
              <a:gd name="T20" fmla="*/ 0 w 15"/>
              <a:gd name="T21" fmla="*/ 1 h 13"/>
              <a:gd name="T22" fmla="*/ 0 w 15"/>
              <a:gd name="T23" fmla="*/ 0 h 13"/>
              <a:gd name="T24" fmla="*/ 2 w 15"/>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2" y="0"/>
                </a:moveTo>
                <a:lnTo>
                  <a:pt x="13" y="0"/>
                </a:lnTo>
                <a:lnTo>
                  <a:pt x="13" y="0"/>
                </a:lnTo>
                <a:lnTo>
                  <a:pt x="15" y="1"/>
                </a:lnTo>
                <a:lnTo>
                  <a:pt x="15" y="11"/>
                </a:lnTo>
                <a:lnTo>
                  <a:pt x="13" y="13"/>
                </a:lnTo>
                <a:lnTo>
                  <a:pt x="13" y="13"/>
                </a:lnTo>
                <a:lnTo>
                  <a:pt x="2" y="13"/>
                </a:lnTo>
                <a:lnTo>
                  <a:pt x="0" y="13"/>
                </a:lnTo>
                <a:lnTo>
                  <a:pt x="0" y="11"/>
                </a:lnTo>
                <a:lnTo>
                  <a:pt x="0" y="1"/>
                </a:lnTo>
                <a:lnTo>
                  <a:pt x="0" y="0"/>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180"/>
          <p:cNvSpPr>
            <a:spLocks noEditPoints="1"/>
          </p:cNvSpPr>
          <p:nvPr/>
        </p:nvSpPr>
        <p:spPr bwMode="auto">
          <a:xfrm>
            <a:off x="5941218" y="2184205"/>
            <a:ext cx="198438" cy="147638"/>
          </a:xfrm>
          <a:custGeom>
            <a:avLst/>
            <a:gdLst>
              <a:gd name="T0" fmla="*/ 8 w 125"/>
              <a:gd name="T1" fmla="*/ 7 h 93"/>
              <a:gd name="T2" fmla="*/ 8 w 125"/>
              <a:gd name="T3" fmla="*/ 7 h 93"/>
              <a:gd name="T4" fmla="*/ 6 w 125"/>
              <a:gd name="T5" fmla="*/ 8 h 93"/>
              <a:gd name="T6" fmla="*/ 6 w 125"/>
              <a:gd name="T7" fmla="*/ 79 h 93"/>
              <a:gd name="T8" fmla="*/ 8 w 125"/>
              <a:gd name="T9" fmla="*/ 80 h 93"/>
              <a:gd name="T10" fmla="*/ 8 w 125"/>
              <a:gd name="T11" fmla="*/ 80 h 93"/>
              <a:gd name="T12" fmla="*/ 118 w 125"/>
              <a:gd name="T13" fmla="*/ 80 h 93"/>
              <a:gd name="T14" fmla="*/ 118 w 125"/>
              <a:gd name="T15" fmla="*/ 80 h 93"/>
              <a:gd name="T16" fmla="*/ 119 w 125"/>
              <a:gd name="T17" fmla="*/ 79 h 93"/>
              <a:gd name="T18" fmla="*/ 119 w 125"/>
              <a:gd name="T19" fmla="*/ 8 h 93"/>
              <a:gd name="T20" fmla="*/ 118 w 125"/>
              <a:gd name="T21" fmla="*/ 7 h 93"/>
              <a:gd name="T22" fmla="*/ 118 w 125"/>
              <a:gd name="T23" fmla="*/ 7 h 93"/>
              <a:gd name="T24" fmla="*/ 8 w 125"/>
              <a:gd name="T25" fmla="*/ 7 h 93"/>
              <a:gd name="T26" fmla="*/ 6 w 125"/>
              <a:gd name="T27" fmla="*/ 0 h 93"/>
              <a:gd name="T28" fmla="*/ 119 w 125"/>
              <a:gd name="T29" fmla="*/ 0 h 93"/>
              <a:gd name="T30" fmla="*/ 121 w 125"/>
              <a:gd name="T31" fmla="*/ 2 h 93"/>
              <a:gd name="T32" fmla="*/ 124 w 125"/>
              <a:gd name="T33" fmla="*/ 4 h 93"/>
              <a:gd name="T34" fmla="*/ 125 w 125"/>
              <a:gd name="T35" fmla="*/ 8 h 93"/>
              <a:gd name="T36" fmla="*/ 125 w 125"/>
              <a:gd name="T37" fmla="*/ 87 h 93"/>
              <a:gd name="T38" fmla="*/ 124 w 125"/>
              <a:gd name="T39" fmla="*/ 91 h 93"/>
              <a:gd name="T40" fmla="*/ 121 w 125"/>
              <a:gd name="T41" fmla="*/ 92 h 93"/>
              <a:gd name="T42" fmla="*/ 119 w 125"/>
              <a:gd name="T43" fmla="*/ 93 h 93"/>
              <a:gd name="T44" fmla="*/ 6 w 125"/>
              <a:gd name="T45" fmla="*/ 93 h 93"/>
              <a:gd name="T46" fmla="*/ 4 w 125"/>
              <a:gd name="T47" fmla="*/ 92 h 93"/>
              <a:gd name="T48" fmla="*/ 1 w 125"/>
              <a:gd name="T49" fmla="*/ 91 h 93"/>
              <a:gd name="T50" fmla="*/ 0 w 125"/>
              <a:gd name="T51" fmla="*/ 87 h 93"/>
              <a:gd name="T52" fmla="*/ 0 w 125"/>
              <a:gd name="T53" fmla="*/ 8 h 93"/>
              <a:gd name="T54" fmla="*/ 1 w 125"/>
              <a:gd name="T55" fmla="*/ 4 h 93"/>
              <a:gd name="T56" fmla="*/ 4 w 125"/>
              <a:gd name="T57" fmla="*/ 2 h 93"/>
              <a:gd name="T58" fmla="*/ 6 w 125"/>
              <a:gd name="T5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93">
                <a:moveTo>
                  <a:pt x="8" y="7"/>
                </a:moveTo>
                <a:lnTo>
                  <a:pt x="8" y="7"/>
                </a:lnTo>
                <a:lnTo>
                  <a:pt x="6" y="8"/>
                </a:lnTo>
                <a:lnTo>
                  <a:pt x="6" y="79"/>
                </a:lnTo>
                <a:lnTo>
                  <a:pt x="8" y="80"/>
                </a:lnTo>
                <a:lnTo>
                  <a:pt x="8" y="80"/>
                </a:lnTo>
                <a:lnTo>
                  <a:pt x="118" y="80"/>
                </a:lnTo>
                <a:lnTo>
                  <a:pt x="118" y="80"/>
                </a:lnTo>
                <a:lnTo>
                  <a:pt x="119" y="79"/>
                </a:lnTo>
                <a:lnTo>
                  <a:pt x="119" y="8"/>
                </a:lnTo>
                <a:lnTo>
                  <a:pt x="118" y="7"/>
                </a:lnTo>
                <a:lnTo>
                  <a:pt x="118" y="7"/>
                </a:lnTo>
                <a:lnTo>
                  <a:pt x="8" y="7"/>
                </a:lnTo>
                <a:close/>
                <a:moveTo>
                  <a:pt x="6" y="0"/>
                </a:moveTo>
                <a:lnTo>
                  <a:pt x="119" y="0"/>
                </a:lnTo>
                <a:lnTo>
                  <a:pt x="121" y="2"/>
                </a:lnTo>
                <a:lnTo>
                  <a:pt x="124" y="4"/>
                </a:lnTo>
                <a:lnTo>
                  <a:pt x="125" y="8"/>
                </a:lnTo>
                <a:lnTo>
                  <a:pt x="125" y="87"/>
                </a:lnTo>
                <a:lnTo>
                  <a:pt x="124" y="91"/>
                </a:lnTo>
                <a:lnTo>
                  <a:pt x="121" y="92"/>
                </a:lnTo>
                <a:lnTo>
                  <a:pt x="119" y="93"/>
                </a:lnTo>
                <a:lnTo>
                  <a:pt x="6" y="93"/>
                </a:lnTo>
                <a:lnTo>
                  <a:pt x="4" y="92"/>
                </a:lnTo>
                <a:lnTo>
                  <a:pt x="1" y="91"/>
                </a:lnTo>
                <a:lnTo>
                  <a:pt x="0" y="87"/>
                </a:lnTo>
                <a:lnTo>
                  <a:pt x="0" y="8"/>
                </a:lnTo>
                <a:lnTo>
                  <a:pt x="1" y="4"/>
                </a:lnTo>
                <a:lnTo>
                  <a:pt x="4" y="2"/>
                </a:lnTo>
                <a:lnTo>
                  <a:pt x="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181"/>
          <p:cNvSpPr>
            <a:spLocks/>
          </p:cNvSpPr>
          <p:nvPr/>
        </p:nvSpPr>
        <p:spPr bwMode="auto">
          <a:xfrm>
            <a:off x="5998368" y="2336605"/>
            <a:ext cx="84138" cy="19050"/>
          </a:xfrm>
          <a:custGeom>
            <a:avLst/>
            <a:gdLst>
              <a:gd name="T0" fmla="*/ 17 w 53"/>
              <a:gd name="T1" fmla="*/ 0 h 12"/>
              <a:gd name="T2" fmla="*/ 36 w 53"/>
              <a:gd name="T3" fmla="*/ 0 h 12"/>
              <a:gd name="T4" fmla="*/ 36 w 53"/>
              <a:gd name="T5" fmla="*/ 8 h 12"/>
              <a:gd name="T6" fmla="*/ 42 w 53"/>
              <a:gd name="T7" fmla="*/ 8 h 12"/>
              <a:gd name="T8" fmla="*/ 47 w 53"/>
              <a:gd name="T9" fmla="*/ 9 h 12"/>
              <a:gd name="T10" fmla="*/ 50 w 53"/>
              <a:gd name="T11" fmla="*/ 10 h 12"/>
              <a:gd name="T12" fmla="*/ 53 w 53"/>
              <a:gd name="T13" fmla="*/ 12 h 12"/>
              <a:gd name="T14" fmla="*/ 0 w 53"/>
              <a:gd name="T15" fmla="*/ 12 h 12"/>
              <a:gd name="T16" fmla="*/ 2 w 53"/>
              <a:gd name="T17" fmla="*/ 10 h 12"/>
              <a:gd name="T18" fmla="*/ 6 w 53"/>
              <a:gd name="T19" fmla="*/ 9 h 12"/>
              <a:gd name="T20" fmla="*/ 11 w 53"/>
              <a:gd name="T21" fmla="*/ 8 h 12"/>
              <a:gd name="T22" fmla="*/ 17 w 53"/>
              <a:gd name="T23" fmla="*/ 8 h 12"/>
              <a:gd name="T24" fmla="*/ 17 w 53"/>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12">
                <a:moveTo>
                  <a:pt x="17" y="0"/>
                </a:moveTo>
                <a:lnTo>
                  <a:pt x="36" y="0"/>
                </a:lnTo>
                <a:lnTo>
                  <a:pt x="36" y="8"/>
                </a:lnTo>
                <a:lnTo>
                  <a:pt x="42" y="8"/>
                </a:lnTo>
                <a:lnTo>
                  <a:pt x="47" y="9"/>
                </a:lnTo>
                <a:lnTo>
                  <a:pt x="50" y="10"/>
                </a:lnTo>
                <a:lnTo>
                  <a:pt x="53" y="12"/>
                </a:lnTo>
                <a:lnTo>
                  <a:pt x="0" y="12"/>
                </a:lnTo>
                <a:lnTo>
                  <a:pt x="2" y="10"/>
                </a:lnTo>
                <a:lnTo>
                  <a:pt x="6" y="9"/>
                </a:lnTo>
                <a:lnTo>
                  <a:pt x="11" y="8"/>
                </a:lnTo>
                <a:lnTo>
                  <a:pt x="17" y="8"/>
                </a:lnTo>
                <a:lnTo>
                  <a:pt x="1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182"/>
          <p:cNvSpPr>
            <a:spLocks noEditPoints="1"/>
          </p:cNvSpPr>
          <p:nvPr/>
        </p:nvSpPr>
        <p:spPr bwMode="auto">
          <a:xfrm>
            <a:off x="5938043" y="1827018"/>
            <a:ext cx="204788" cy="133350"/>
          </a:xfrm>
          <a:custGeom>
            <a:avLst/>
            <a:gdLst>
              <a:gd name="T0" fmla="*/ 65 w 129"/>
              <a:gd name="T1" fmla="*/ 11 h 84"/>
              <a:gd name="T2" fmla="*/ 53 w 129"/>
              <a:gd name="T3" fmla="*/ 13 h 84"/>
              <a:gd name="T4" fmla="*/ 42 w 129"/>
              <a:gd name="T5" fmla="*/ 20 h 84"/>
              <a:gd name="T6" fmla="*/ 36 w 129"/>
              <a:gd name="T7" fmla="*/ 30 h 84"/>
              <a:gd name="T8" fmla="*/ 33 w 129"/>
              <a:gd name="T9" fmla="*/ 42 h 84"/>
              <a:gd name="T10" fmla="*/ 36 w 129"/>
              <a:gd name="T11" fmla="*/ 54 h 84"/>
              <a:gd name="T12" fmla="*/ 42 w 129"/>
              <a:gd name="T13" fmla="*/ 64 h 84"/>
              <a:gd name="T14" fmla="*/ 53 w 129"/>
              <a:gd name="T15" fmla="*/ 71 h 84"/>
              <a:gd name="T16" fmla="*/ 65 w 129"/>
              <a:gd name="T17" fmla="*/ 73 h 84"/>
              <a:gd name="T18" fmla="*/ 76 w 129"/>
              <a:gd name="T19" fmla="*/ 71 h 84"/>
              <a:gd name="T20" fmla="*/ 87 w 129"/>
              <a:gd name="T21" fmla="*/ 64 h 84"/>
              <a:gd name="T22" fmla="*/ 93 w 129"/>
              <a:gd name="T23" fmla="*/ 54 h 84"/>
              <a:gd name="T24" fmla="*/ 96 w 129"/>
              <a:gd name="T25" fmla="*/ 42 h 84"/>
              <a:gd name="T26" fmla="*/ 93 w 129"/>
              <a:gd name="T27" fmla="*/ 30 h 84"/>
              <a:gd name="T28" fmla="*/ 87 w 129"/>
              <a:gd name="T29" fmla="*/ 20 h 84"/>
              <a:gd name="T30" fmla="*/ 76 w 129"/>
              <a:gd name="T31" fmla="*/ 13 h 84"/>
              <a:gd name="T32" fmla="*/ 65 w 129"/>
              <a:gd name="T33" fmla="*/ 11 h 84"/>
              <a:gd name="T34" fmla="*/ 97 w 129"/>
              <a:gd name="T35" fmla="*/ 8 h 84"/>
              <a:gd name="T36" fmla="*/ 96 w 129"/>
              <a:gd name="T37" fmla="*/ 9 h 84"/>
              <a:gd name="T38" fmla="*/ 96 w 129"/>
              <a:gd name="T39" fmla="*/ 9 h 84"/>
              <a:gd name="T40" fmla="*/ 96 w 129"/>
              <a:gd name="T41" fmla="*/ 18 h 84"/>
              <a:gd name="T42" fmla="*/ 96 w 129"/>
              <a:gd name="T43" fmla="*/ 18 h 84"/>
              <a:gd name="T44" fmla="*/ 97 w 129"/>
              <a:gd name="T45" fmla="*/ 20 h 84"/>
              <a:gd name="T46" fmla="*/ 116 w 129"/>
              <a:gd name="T47" fmla="*/ 20 h 84"/>
              <a:gd name="T48" fmla="*/ 117 w 129"/>
              <a:gd name="T49" fmla="*/ 18 h 84"/>
              <a:gd name="T50" fmla="*/ 117 w 129"/>
              <a:gd name="T51" fmla="*/ 18 h 84"/>
              <a:gd name="T52" fmla="*/ 117 w 129"/>
              <a:gd name="T53" fmla="*/ 9 h 84"/>
              <a:gd name="T54" fmla="*/ 117 w 129"/>
              <a:gd name="T55" fmla="*/ 9 h 84"/>
              <a:gd name="T56" fmla="*/ 116 w 129"/>
              <a:gd name="T57" fmla="*/ 8 h 84"/>
              <a:gd name="T58" fmla="*/ 97 w 129"/>
              <a:gd name="T59" fmla="*/ 8 h 84"/>
              <a:gd name="T60" fmla="*/ 13 w 129"/>
              <a:gd name="T61" fmla="*/ 0 h 84"/>
              <a:gd name="T62" fmla="*/ 116 w 129"/>
              <a:gd name="T63" fmla="*/ 0 h 84"/>
              <a:gd name="T64" fmla="*/ 121 w 129"/>
              <a:gd name="T65" fmla="*/ 0 h 84"/>
              <a:gd name="T66" fmla="*/ 125 w 129"/>
              <a:gd name="T67" fmla="*/ 3 h 84"/>
              <a:gd name="T68" fmla="*/ 127 w 129"/>
              <a:gd name="T69" fmla="*/ 7 h 84"/>
              <a:gd name="T70" fmla="*/ 129 w 129"/>
              <a:gd name="T71" fmla="*/ 12 h 84"/>
              <a:gd name="T72" fmla="*/ 129 w 129"/>
              <a:gd name="T73" fmla="*/ 72 h 84"/>
              <a:gd name="T74" fmla="*/ 127 w 129"/>
              <a:gd name="T75" fmla="*/ 77 h 84"/>
              <a:gd name="T76" fmla="*/ 125 w 129"/>
              <a:gd name="T77" fmla="*/ 81 h 84"/>
              <a:gd name="T78" fmla="*/ 121 w 129"/>
              <a:gd name="T79" fmla="*/ 83 h 84"/>
              <a:gd name="T80" fmla="*/ 116 w 129"/>
              <a:gd name="T81" fmla="*/ 84 h 84"/>
              <a:gd name="T82" fmla="*/ 13 w 129"/>
              <a:gd name="T83" fmla="*/ 84 h 84"/>
              <a:gd name="T84" fmla="*/ 8 w 129"/>
              <a:gd name="T85" fmla="*/ 83 h 84"/>
              <a:gd name="T86" fmla="*/ 4 w 129"/>
              <a:gd name="T87" fmla="*/ 81 h 84"/>
              <a:gd name="T88" fmla="*/ 2 w 129"/>
              <a:gd name="T89" fmla="*/ 77 h 84"/>
              <a:gd name="T90" fmla="*/ 0 w 129"/>
              <a:gd name="T91" fmla="*/ 72 h 84"/>
              <a:gd name="T92" fmla="*/ 0 w 129"/>
              <a:gd name="T93" fmla="*/ 12 h 84"/>
              <a:gd name="T94" fmla="*/ 2 w 129"/>
              <a:gd name="T95" fmla="*/ 7 h 84"/>
              <a:gd name="T96" fmla="*/ 4 w 129"/>
              <a:gd name="T97" fmla="*/ 3 h 84"/>
              <a:gd name="T98" fmla="*/ 8 w 129"/>
              <a:gd name="T99" fmla="*/ 0 h 84"/>
              <a:gd name="T100" fmla="*/ 13 w 129"/>
              <a:gd name="T10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 h="84">
                <a:moveTo>
                  <a:pt x="65" y="11"/>
                </a:moveTo>
                <a:lnTo>
                  <a:pt x="53" y="13"/>
                </a:lnTo>
                <a:lnTo>
                  <a:pt x="42" y="20"/>
                </a:lnTo>
                <a:lnTo>
                  <a:pt x="36" y="30"/>
                </a:lnTo>
                <a:lnTo>
                  <a:pt x="33" y="42"/>
                </a:lnTo>
                <a:lnTo>
                  <a:pt x="36" y="54"/>
                </a:lnTo>
                <a:lnTo>
                  <a:pt x="42" y="64"/>
                </a:lnTo>
                <a:lnTo>
                  <a:pt x="53" y="71"/>
                </a:lnTo>
                <a:lnTo>
                  <a:pt x="65" y="73"/>
                </a:lnTo>
                <a:lnTo>
                  <a:pt x="76" y="71"/>
                </a:lnTo>
                <a:lnTo>
                  <a:pt x="87" y="64"/>
                </a:lnTo>
                <a:lnTo>
                  <a:pt x="93" y="54"/>
                </a:lnTo>
                <a:lnTo>
                  <a:pt x="96" y="42"/>
                </a:lnTo>
                <a:lnTo>
                  <a:pt x="93" y="30"/>
                </a:lnTo>
                <a:lnTo>
                  <a:pt x="87" y="20"/>
                </a:lnTo>
                <a:lnTo>
                  <a:pt x="76" y="13"/>
                </a:lnTo>
                <a:lnTo>
                  <a:pt x="65" y="11"/>
                </a:lnTo>
                <a:close/>
                <a:moveTo>
                  <a:pt x="97" y="8"/>
                </a:moveTo>
                <a:lnTo>
                  <a:pt x="96" y="9"/>
                </a:lnTo>
                <a:lnTo>
                  <a:pt x="96" y="9"/>
                </a:lnTo>
                <a:lnTo>
                  <a:pt x="96" y="18"/>
                </a:lnTo>
                <a:lnTo>
                  <a:pt x="96" y="18"/>
                </a:lnTo>
                <a:lnTo>
                  <a:pt x="97" y="20"/>
                </a:lnTo>
                <a:lnTo>
                  <a:pt x="116" y="20"/>
                </a:lnTo>
                <a:lnTo>
                  <a:pt x="117" y="18"/>
                </a:lnTo>
                <a:lnTo>
                  <a:pt x="117" y="18"/>
                </a:lnTo>
                <a:lnTo>
                  <a:pt x="117" y="9"/>
                </a:lnTo>
                <a:lnTo>
                  <a:pt x="117" y="9"/>
                </a:lnTo>
                <a:lnTo>
                  <a:pt x="116" y="8"/>
                </a:lnTo>
                <a:lnTo>
                  <a:pt x="97" y="8"/>
                </a:lnTo>
                <a:close/>
                <a:moveTo>
                  <a:pt x="13" y="0"/>
                </a:moveTo>
                <a:lnTo>
                  <a:pt x="116" y="0"/>
                </a:lnTo>
                <a:lnTo>
                  <a:pt x="121" y="0"/>
                </a:lnTo>
                <a:lnTo>
                  <a:pt x="125" y="3"/>
                </a:lnTo>
                <a:lnTo>
                  <a:pt x="127" y="7"/>
                </a:lnTo>
                <a:lnTo>
                  <a:pt x="129" y="12"/>
                </a:lnTo>
                <a:lnTo>
                  <a:pt x="129" y="72"/>
                </a:lnTo>
                <a:lnTo>
                  <a:pt x="127" y="77"/>
                </a:lnTo>
                <a:lnTo>
                  <a:pt x="125" y="81"/>
                </a:lnTo>
                <a:lnTo>
                  <a:pt x="121" y="83"/>
                </a:lnTo>
                <a:lnTo>
                  <a:pt x="116" y="84"/>
                </a:lnTo>
                <a:lnTo>
                  <a:pt x="13" y="84"/>
                </a:lnTo>
                <a:lnTo>
                  <a:pt x="8" y="83"/>
                </a:lnTo>
                <a:lnTo>
                  <a:pt x="4" y="81"/>
                </a:lnTo>
                <a:lnTo>
                  <a:pt x="2" y="77"/>
                </a:lnTo>
                <a:lnTo>
                  <a:pt x="0" y="72"/>
                </a:lnTo>
                <a:lnTo>
                  <a:pt x="0" y="12"/>
                </a:lnTo>
                <a:lnTo>
                  <a:pt x="2" y="7"/>
                </a:lnTo>
                <a:lnTo>
                  <a:pt x="4" y="3"/>
                </a:lnTo>
                <a:lnTo>
                  <a:pt x="8" y="0"/>
                </a:lnTo>
                <a:lnTo>
                  <a:pt x="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183"/>
          <p:cNvSpPr>
            <a:spLocks/>
          </p:cNvSpPr>
          <p:nvPr/>
        </p:nvSpPr>
        <p:spPr bwMode="auto">
          <a:xfrm>
            <a:off x="5955506" y="1814318"/>
            <a:ext cx="28575" cy="11113"/>
          </a:xfrm>
          <a:custGeom>
            <a:avLst/>
            <a:gdLst>
              <a:gd name="T0" fmla="*/ 1 w 18"/>
              <a:gd name="T1" fmla="*/ 0 h 7"/>
              <a:gd name="T2" fmla="*/ 17 w 18"/>
              <a:gd name="T3" fmla="*/ 0 h 7"/>
              <a:gd name="T4" fmla="*/ 17 w 18"/>
              <a:gd name="T5" fmla="*/ 2 h 7"/>
              <a:gd name="T6" fmla="*/ 18 w 18"/>
              <a:gd name="T7" fmla="*/ 2 h 7"/>
              <a:gd name="T8" fmla="*/ 18 w 18"/>
              <a:gd name="T9" fmla="*/ 5 h 7"/>
              <a:gd name="T10" fmla="*/ 17 w 18"/>
              <a:gd name="T11" fmla="*/ 5 h 7"/>
              <a:gd name="T12" fmla="*/ 17 w 18"/>
              <a:gd name="T13" fmla="*/ 7 h 7"/>
              <a:gd name="T14" fmla="*/ 1 w 18"/>
              <a:gd name="T15" fmla="*/ 7 h 7"/>
              <a:gd name="T16" fmla="*/ 1 w 18"/>
              <a:gd name="T17" fmla="*/ 5 h 7"/>
              <a:gd name="T18" fmla="*/ 0 w 18"/>
              <a:gd name="T19" fmla="*/ 5 h 7"/>
              <a:gd name="T20" fmla="*/ 0 w 18"/>
              <a:gd name="T21" fmla="*/ 2 h 7"/>
              <a:gd name="T22" fmla="*/ 1 w 18"/>
              <a:gd name="T23" fmla="*/ 2 h 7"/>
              <a:gd name="T24" fmla="*/ 1 w 18"/>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1" y="0"/>
                </a:moveTo>
                <a:lnTo>
                  <a:pt x="17" y="0"/>
                </a:lnTo>
                <a:lnTo>
                  <a:pt x="17" y="2"/>
                </a:lnTo>
                <a:lnTo>
                  <a:pt x="18" y="2"/>
                </a:lnTo>
                <a:lnTo>
                  <a:pt x="18" y="5"/>
                </a:lnTo>
                <a:lnTo>
                  <a:pt x="17" y="5"/>
                </a:lnTo>
                <a:lnTo>
                  <a:pt x="17" y="7"/>
                </a:lnTo>
                <a:lnTo>
                  <a:pt x="1" y="7"/>
                </a:lnTo>
                <a:lnTo>
                  <a:pt x="1" y="5"/>
                </a:lnTo>
                <a:lnTo>
                  <a:pt x="0" y="5"/>
                </a:lnTo>
                <a:lnTo>
                  <a:pt x="0" y="2"/>
                </a:lnTo>
                <a:lnTo>
                  <a:pt x="1" y="2"/>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184"/>
          <p:cNvSpPr>
            <a:spLocks/>
          </p:cNvSpPr>
          <p:nvPr/>
        </p:nvSpPr>
        <p:spPr bwMode="auto">
          <a:xfrm>
            <a:off x="6007893" y="1860355"/>
            <a:ext cx="63500" cy="66675"/>
          </a:xfrm>
          <a:custGeom>
            <a:avLst/>
            <a:gdLst>
              <a:gd name="T0" fmla="*/ 21 w 40"/>
              <a:gd name="T1" fmla="*/ 0 h 42"/>
              <a:gd name="T2" fmla="*/ 26 w 40"/>
              <a:gd name="T3" fmla="*/ 1 h 42"/>
              <a:gd name="T4" fmla="*/ 31 w 40"/>
              <a:gd name="T5" fmla="*/ 3 h 42"/>
              <a:gd name="T6" fmla="*/ 35 w 40"/>
              <a:gd name="T7" fmla="*/ 7 h 42"/>
              <a:gd name="T8" fmla="*/ 38 w 40"/>
              <a:gd name="T9" fmla="*/ 11 h 42"/>
              <a:gd name="T10" fmla="*/ 40 w 40"/>
              <a:gd name="T11" fmla="*/ 16 h 42"/>
              <a:gd name="T12" fmla="*/ 40 w 40"/>
              <a:gd name="T13" fmla="*/ 21 h 42"/>
              <a:gd name="T14" fmla="*/ 40 w 40"/>
              <a:gd name="T15" fmla="*/ 26 h 42"/>
              <a:gd name="T16" fmla="*/ 38 w 40"/>
              <a:gd name="T17" fmla="*/ 31 h 42"/>
              <a:gd name="T18" fmla="*/ 35 w 40"/>
              <a:gd name="T19" fmla="*/ 35 h 42"/>
              <a:gd name="T20" fmla="*/ 31 w 40"/>
              <a:gd name="T21" fmla="*/ 39 h 42"/>
              <a:gd name="T22" fmla="*/ 26 w 40"/>
              <a:gd name="T23" fmla="*/ 41 h 42"/>
              <a:gd name="T24" fmla="*/ 21 w 40"/>
              <a:gd name="T25" fmla="*/ 42 h 42"/>
              <a:gd name="T26" fmla="*/ 15 w 40"/>
              <a:gd name="T27" fmla="*/ 41 h 42"/>
              <a:gd name="T28" fmla="*/ 10 w 40"/>
              <a:gd name="T29" fmla="*/ 39 h 42"/>
              <a:gd name="T30" fmla="*/ 6 w 40"/>
              <a:gd name="T31" fmla="*/ 35 h 42"/>
              <a:gd name="T32" fmla="*/ 4 w 40"/>
              <a:gd name="T33" fmla="*/ 31 h 42"/>
              <a:gd name="T34" fmla="*/ 1 w 40"/>
              <a:gd name="T35" fmla="*/ 26 h 42"/>
              <a:gd name="T36" fmla="*/ 0 w 40"/>
              <a:gd name="T37" fmla="*/ 21 h 42"/>
              <a:gd name="T38" fmla="*/ 1 w 40"/>
              <a:gd name="T39" fmla="*/ 16 h 42"/>
              <a:gd name="T40" fmla="*/ 4 w 40"/>
              <a:gd name="T41" fmla="*/ 11 h 42"/>
              <a:gd name="T42" fmla="*/ 6 w 40"/>
              <a:gd name="T43" fmla="*/ 7 h 42"/>
              <a:gd name="T44" fmla="*/ 10 w 40"/>
              <a:gd name="T45" fmla="*/ 3 h 42"/>
              <a:gd name="T46" fmla="*/ 15 w 40"/>
              <a:gd name="T47" fmla="*/ 1 h 42"/>
              <a:gd name="T48" fmla="*/ 21 w 40"/>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42">
                <a:moveTo>
                  <a:pt x="21" y="0"/>
                </a:moveTo>
                <a:lnTo>
                  <a:pt x="26" y="1"/>
                </a:lnTo>
                <a:lnTo>
                  <a:pt x="31" y="3"/>
                </a:lnTo>
                <a:lnTo>
                  <a:pt x="35" y="7"/>
                </a:lnTo>
                <a:lnTo>
                  <a:pt x="38" y="11"/>
                </a:lnTo>
                <a:lnTo>
                  <a:pt x="40" y="16"/>
                </a:lnTo>
                <a:lnTo>
                  <a:pt x="40" y="21"/>
                </a:lnTo>
                <a:lnTo>
                  <a:pt x="40" y="26"/>
                </a:lnTo>
                <a:lnTo>
                  <a:pt x="38" y="31"/>
                </a:lnTo>
                <a:lnTo>
                  <a:pt x="35" y="35"/>
                </a:lnTo>
                <a:lnTo>
                  <a:pt x="31" y="39"/>
                </a:lnTo>
                <a:lnTo>
                  <a:pt x="26" y="41"/>
                </a:lnTo>
                <a:lnTo>
                  <a:pt x="21" y="42"/>
                </a:lnTo>
                <a:lnTo>
                  <a:pt x="15" y="41"/>
                </a:lnTo>
                <a:lnTo>
                  <a:pt x="10" y="39"/>
                </a:lnTo>
                <a:lnTo>
                  <a:pt x="6" y="35"/>
                </a:lnTo>
                <a:lnTo>
                  <a:pt x="4" y="31"/>
                </a:lnTo>
                <a:lnTo>
                  <a:pt x="1" y="26"/>
                </a:lnTo>
                <a:lnTo>
                  <a:pt x="0" y="21"/>
                </a:lnTo>
                <a:lnTo>
                  <a:pt x="1" y="16"/>
                </a:lnTo>
                <a:lnTo>
                  <a:pt x="4" y="11"/>
                </a:lnTo>
                <a:lnTo>
                  <a:pt x="6" y="7"/>
                </a:lnTo>
                <a:lnTo>
                  <a:pt x="10" y="3"/>
                </a:lnTo>
                <a:lnTo>
                  <a:pt x="15" y="1"/>
                </a:lnTo>
                <a:lnTo>
                  <a:pt x="2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185"/>
          <p:cNvSpPr>
            <a:spLocks noEditPoints="1"/>
          </p:cNvSpPr>
          <p:nvPr/>
        </p:nvSpPr>
        <p:spPr bwMode="auto">
          <a:xfrm>
            <a:off x="6001543" y="1854005"/>
            <a:ext cx="77788" cy="79375"/>
          </a:xfrm>
          <a:custGeom>
            <a:avLst/>
            <a:gdLst>
              <a:gd name="T0" fmla="*/ 25 w 49"/>
              <a:gd name="T1" fmla="*/ 3 h 50"/>
              <a:gd name="T2" fmla="*/ 13 w 49"/>
              <a:gd name="T3" fmla="*/ 5 h 50"/>
              <a:gd name="T4" fmla="*/ 5 w 49"/>
              <a:gd name="T5" fmla="*/ 13 h 50"/>
              <a:gd name="T6" fmla="*/ 2 w 49"/>
              <a:gd name="T7" fmla="*/ 25 h 50"/>
              <a:gd name="T8" fmla="*/ 5 w 49"/>
              <a:gd name="T9" fmla="*/ 37 h 50"/>
              <a:gd name="T10" fmla="*/ 13 w 49"/>
              <a:gd name="T11" fmla="*/ 45 h 50"/>
              <a:gd name="T12" fmla="*/ 25 w 49"/>
              <a:gd name="T13" fmla="*/ 47 h 50"/>
              <a:gd name="T14" fmla="*/ 36 w 49"/>
              <a:gd name="T15" fmla="*/ 45 h 50"/>
              <a:gd name="T16" fmla="*/ 44 w 49"/>
              <a:gd name="T17" fmla="*/ 37 h 50"/>
              <a:gd name="T18" fmla="*/ 47 w 49"/>
              <a:gd name="T19" fmla="*/ 25 h 50"/>
              <a:gd name="T20" fmla="*/ 44 w 49"/>
              <a:gd name="T21" fmla="*/ 13 h 50"/>
              <a:gd name="T22" fmla="*/ 36 w 49"/>
              <a:gd name="T23" fmla="*/ 5 h 50"/>
              <a:gd name="T24" fmla="*/ 25 w 49"/>
              <a:gd name="T25" fmla="*/ 3 h 50"/>
              <a:gd name="T26" fmla="*/ 25 w 49"/>
              <a:gd name="T27" fmla="*/ 0 h 50"/>
              <a:gd name="T28" fmla="*/ 38 w 49"/>
              <a:gd name="T29" fmla="*/ 3 h 50"/>
              <a:gd name="T30" fmla="*/ 45 w 49"/>
              <a:gd name="T31" fmla="*/ 12 h 50"/>
              <a:gd name="T32" fmla="*/ 49 w 49"/>
              <a:gd name="T33" fmla="*/ 25 h 50"/>
              <a:gd name="T34" fmla="*/ 45 w 49"/>
              <a:gd name="T35" fmla="*/ 38 h 50"/>
              <a:gd name="T36" fmla="*/ 38 w 49"/>
              <a:gd name="T37" fmla="*/ 47 h 50"/>
              <a:gd name="T38" fmla="*/ 25 w 49"/>
              <a:gd name="T39" fmla="*/ 50 h 50"/>
              <a:gd name="T40" fmla="*/ 11 w 49"/>
              <a:gd name="T41" fmla="*/ 47 h 50"/>
              <a:gd name="T42" fmla="*/ 2 w 49"/>
              <a:gd name="T43" fmla="*/ 38 h 50"/>
              <a:gd name="T44" fmla="*/ 0 w 49"/>
              <a:gd name="T45" fmla="*/ 25 h 50"/>
              <a:gd name="T46" fmla="*/ 2 w 49"/>
              <a:gd name="T47" fmla="*/ 12 h 50"/>
              <a:gd name="T48" fmla="*/ 11 w 49"/>
              <a:gd name="T49" fmla="*/ 3 h 50"/>
              <a:gd name="T50" fmla="*/ 25 w 49"/>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0">
                <a:moveTo>
                  <a:pt x="25" y="3"/>
                </a:moveTo>
                <a:lnTo>
                  <a:pt x="13" y="5"/>
                </a:lnTo>
                <a:lnTo>
                  <a:pt x="5" y="13"/>
                </a:lnTo>
                <a:lnTo>
                  <a:pt x="2" y="25"/>
                </a:lnTo>
                <a:lnTo>
                  <a:pt x="5" y="37"/>
                </a:lnTo>
                <a:lnTo>
                  <a:pt x="13" y="45"/>
                </a:lnTo>
                <a:lnTo>
                  <a:pt x="25" y="47"/>
                </a:lnTo>
                <a:lnTo>
                  <a:pt x="36" y="45"/>
                </a:lnTo>
                <a:lnTo>
                  <a:pt x="44" y="37"/>
                </a:lnTo>
                <a:lnTo>
                  <a:pt x="47" y="25"/>
                </a:lnTo>
                <a:lnTo>
                  <a:pt x="44" y="13"/>
                </a:lnTo>
                <a:lnTo>
                  <a:pt x="36" y="5"/>
                </a:lnTo>
                <a:lnTo>
                  <a:pt x="25" y="3"/>
                </a:lnTo>
                <a:close/>
                <a:moveTo>
                  <a:pt x="25" y="0"/>
                </a:moveTo>
                <a:lnTo>
                  <a:pt x="38" y="3"/>
                </a:lnTo>
                <a:lnTo>
                  <a:pt x="45" y="12"/>
                </a:lnTo>
                <a:lnTo>
                  <a:pt x="49" y="25"/>
                </a:lnTo>
                <a:lnTo>
                  <a:pt x="45" y="38"/>
                </a:lnTo>
                <a:lnTo>
                  <a:pt x="38" y="47"/>
                </a:lnTo>
                <a:lnTo>
                  <a:pt x="25" y="50"/>
                </a:lnTo>
                <a:lnTo>
                  <a:pt x="11" y="47"/>
                </a:lnTo>
                <a:lnTo>
                  <a:pt x="2" y="38"/>
                </a:lnTo>
                <a:lnTo>
                  <a:pt x="0" y="25"/>
                </a:lnTo>
                <a:lnTo>
                  <a:pt x="2" y="12"/>
                </a:lnTo>
                <a:lnTo>
                  <a:pt x="11" y="3"/>
                </a:lnTo>
                <a:lnTo>
                  <a:pt x="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186"/>
          <p:cNvSpPr>
            <a:spLocks noEditPoints="1"/>
          </p:cNvSpPr>
          <p:nvPr/>
        </p:nvSpPr>
        <p:spPr bwMode="auto">
          <a:xfrm>
            <a:off x="6777831" y="1822255"/>
            <a:ext cx="153988" cy="90488"/>
          </a:xfrm>
          <a:custGeom>
            <a:avLst/>
            <a:gdLst>
              <a:gd name="T0" fmla="*/ 7 w 97"/>
              <a:gd name="T1" fmla="*/ 6 h 57"/>
              <a:gd name="T2" fmla="*/ 7 w 97"/>
              <a:gd name="T3" fmla="*/ 52 h 57"/>
              <a:gd name="T4" fmla="*/ 91 w 97"/>
              <a:gd name="T5" fmla="*/ 52 h 57"/>
              <a:gd name="T6" fmla="*/ 91 w 97"/>
              <a:gd name="T7" fmla="*/ 6 h 57"/>
              <a:gd name="T8" fmla="*/ 7 w 97"/>
              <a:gd name="T9" fmla="*/ 6 h 57"/>
              <a:gd name="T10" fmla="*/ 3 w 97"/>
              <a:gd name="T11" fmla="*/ 0 h 57"/>
              <a:gd name="T12" fmla="*/ 95 w 97"/>
              <a:gd name="T13" fmla="*/ 0 h 57"/>
              <a:gd name="T14" fmla="*/ 96 w 97"/>
              <a:gd name="T15" fmla="*/ 0 h 57"/>
              <a:gd name="T16" fmla="*/ 97 w 97"/>
              <a:gd name="T17" fmla="*/ 3 h 57"/>
              <a:gd name="T18" fmla="*/ 97 w 97"/>
              <a:gd name="T19" fmla="*/ 57 h 57"/>
              <a:gd name="T20" fmla="*/ 97 w 97"/>
              <a:gd name="T21" fmla="*/ 57 h 57"/>
              <a:gd name="T22" fmla="*/ 0 w 97"/>
              <a:gd name="T23" fmla="*/ 57 h 57"/>
              <a:gd name="T24" fmla="*/ 0 w 97"/>
              <a:gd name="T25" fmla="*/ 57 h 57"/>
              <a:gd name="T26" fmla="*/ 0 w 97"/>
              <a:gd name="T27" fmla="*/ 3 h 57"/>
              <a:gd name="T28" fmla="*/ 2 w 97"/>
              <a:gd name="T29" fmla="*/ 0 h 57"/>
              <a:gd name="T30" fmla="*/ 3 w 97"/>
              <a:gd name="T3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57">
                <a:moveTo>
                  <a:pt x="7" y="6"/>
                </a:moveTo>
                <a:lnTo>
                  <a:pt x="7" y="52"/>
                </a:lnTo>
                <a:lnTo>
                  <a:pt x="91" y="52"/>
                </a:lnTo>
                <a:lnTo>
                  <a:pt x="91" y="6"/>
                </a:lnTo>
                <a:lnTo>
                  <a:pt x="7" y="6"/>
                </a:lnTo>
                <a:close/>
                <a:moveTo>
                  <a:pt x="3" y="0"/>
                </a:moveTo>
                <a:lnTo>
                  <a:pt x="95" y="0"/>
                </a:lnTo>
                <a:lnTo>
                  <a:pt x="96" y="0"/>
                </a:lnTo>
                <a:lnTo>
                  <a:pt x="97" y="3"/>
                </a:lnTo>
                <a:lnTo>
                  <a:pt x="97" y="57"/>
                </a:lnTo>
                <a:lnTo>
                  <a:pt x="97" y="57"/>
                </a:lnTo>
                <a:lnTo>
                  <a:pt x="0" y="57"/>
                </a:lnTo>
                <a:lnTo>
                  <a:pt x="0" y="57"/>
                </a:lnTo>
                <a:lnTo>
                  <a:pt x="0" y="3"/>
                </a:lnTo>
                <a:lnTo>
                  <a:pt x="2" y="0"/>
                </a:lnTo>
                <a:lnTo>
                  <a:pt x="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187"/>
          <p:cNvSpPr>
            <a:spLocks noEditPoints="1"/>
          </p:cNvSpPr>
          <p:nvPr/>
        </p:nvSpPr>
        <p:spPr bwMode="auto">
          <a:xfrm>
            <a:off x="6750843" y="1914330"/>
            <a:ext cx="207963" cy="28575"/>
          </a:xfrm>
          <a:custGeom>
            <a:avLst/>
            <a:gdLst>
              <a:gd name="T0" fmla="*/ 26 w 131"/>
              <a:gd name="T1" fmla="*/ 8 h 18"/>
              <a:gd name="T2" fmla="*/ 20 w 131"/>
              <a:gd name="T3" fmla="*/ 9 h 18"/>
              <a:gd name="T4" fmla="*/ 19 w 131"/>
              <a:gd name="T5" fmla="*/ 9 h 18"/>
              <a:gd name="T6" fmla="*/ 60 w 131"/>
              <a:gd name="T7" fmla="*/ 8 h 18"/>
              <a:gd name="T8" fmla="*/ 50 w 131"/>
              <a:gd name="T9" fmla="*/ 8 h 18"/>
              <a:gd name="T10" fmla="*/ 38 w 131"/>
              <a:gd name="T11" fmla="*/ 8 h 18"/>
              <a:gd name="T12" fmla="*/ 33 w 131"/>
              <a:gd name="T13" fmla="*/ 8 h 18"/>
              <a:gd name="T14" fmla="*/ 101 w 131"/>
              <a:gd name="T15" fmla="*/ 9 h 18"/>
              <a:gd name="T16" fmla="*/ 95 w 131"/>
              <a:gd name="T17" fmla="*/ 8 h 18"/>
              <a:gd name="T18" fmla="*/ 84 w 131"/>
              <a:gd name="T19" fmla="*/ 8 h 18"/>
              <a:gd name="T20" fmla="*/ 72 w 131"/>
              <a:gd name="T21" fmla="*/ 8 h 18"/>
              <a:gd name="T22" fmla="*/ 67 w 131"/>
              <a:gd name="T23" fmla="*/ 9 h 18"/>
              <a:gd name="T24" fmla="*/ 66 w 131"/>
              <a:gd name="T25" fmla="*/ 9 h 18"/>
              <a:gd name="T26" fmla="*/ 117 w 131"/>
              <a:gd name="T27" fmla="*/ 8 h 18"/>
              <a:gd name="T28" fmla="*/ 106 w 131"/>
              <a:gd name="T29" fmla="*/ 8 h 18"/>
              <a:gd name="T30" fmla="*/ 110 w 131"/>
              <a:gd name="T31" fmla="*/ 5 h 18"/>
              <a:gd name="T32" fmla="*/ 106 w 131"/>
              <a:gd name="T33" fmla="*/ 8 h 18"/>
              <a:gd name="T34" fmla="*/ 105 w 131"/>
              <a:gd name="T35" fmla="*/ 8 h 18"/>
              <a:gd name="T36" fmla="*/ 98 w 131"/>
              <a:gd name="T37" fmla="*/ 5 h 18"/>
              <a:gd name="T38" fmla="*/ 88 w 131"/>
              <a:gd name="T39" fmla="*/ 5 h 18"/>
              <a:gd name="T40" fmla="*/ 77 w 131"/>
              <a:gd name="T41" fmla="*/ 5 h 18"/>
              <a:gd name="T42" fmla="*/ 72 w 131"/>
              <a:gd name="T43" fmla="*/ 8 h 18"/>
              <a:gd name="T44" fmla="*/ 71 w 131"/>
              <a:gd name="T45" fmla="*/ 8 h 18"/>
              <a:gd name="T46" fmla="*/ 66 w 131"/>
              <a:gd name="T47" fmla="*/ 5 h 18"/>
              <a:gd name="T48" fmla="*/ 55 w 131"/>
              <a:gd name="T49" fmla="*/ 5 h 18"/>
              <a:gd name="T50" fmla="*/ 45 w 131"/>
              <a:gd name="T51" fmla="*/ 5 h 18"/>
              <a:gd name="T52" fmla="*/ 38 w 131"/>
              <a:gd name="T53" fmla="*/ 8 h 18"/>
              <a:gd name="T54" fmla="*/ 37 w 131"/>
              <a:gd name="T55" fmla="*/ 8 h 18"/>
              <a:gd name="T56" fmla="*/ 33 w 131"/>
              <a:gd name="T57" fmla="*/ 5 h 18"/>
              <a:gd name="T58" fmla="*/ 23 w 131"/>
              <a:gd name="T59" fmla="*/ 5 h 18"/>
              <a:gd name="T60" fmla="*/ 108 w 131"/>
              <a:gd name="T61" fmla="*/ 4 h 18"/>
              <a:gd name="T62" fmla="*/ 104 w 131"/>
              <a:gd name="T63" fmla="*/ 5 h 18"/>
              <a:gd name="T64" fmla="*/ 104 w 131"/>
              <a:gd name="T65" fmla="*/ 5 h 18"/>
              <a:gd name="T66" fmla="*/ 97 w 131"/>
              <a:gd name="T67" fmla="*/ 4 h 18"/>
              <a:gd name="T68" fmla="*/ 88 w 131"/>
              <a:gd name="T69" fmla="*/ 4 h 18"/>
              <a:gd name="T70" fmla="*/ 77 w 131"/>
              <a:gd name="T71" fmla="*/ 4 h 18"/>
              <a:gd name="T72" fmla="*/ 72 w 131"/>
              <a:gd name="T73" fmla="*/ 5 h 18"/>
              <a:gd name="T74" fmla="*/ 71 w 131"/>
              <a:gd name="T75" fmla="*/ 5 h 18"/>
              <a:gd name="T76" fmla="*/ 66 w 131"/>
              <a:gd name="T77" fmla="*/ 4 h 18"/>
              <a:gd name="T78" fmla="*/ 57 w 131"/>
              <a:gd name="T79" fmla="*/ 4 h 18"/>
              <a:gd name="T80" fmla="*/ 46 w 131"/>
              <a:gd name="T81" fmla="*/ 4 h 18"/>
              <a:gd name="T82" fmla="*/ 40 w 131"/>
              <a:gd name="T83" fmla="*/ 5 h 18"/>
              <a:gd name="T84" fmla="*/ 38 w 131"/>
              <a:gd name="T85" fmla="*/ 5 h 18"/>
              <a:gd name="T86" fmla="*/ 34 w 131"/>
              <a:gd name="T87" fmla="*/ 4 h 18"/>
              <a:gd name="T88" fmla="*/ 25 w 131"/>
              <a:gd name="T89" fmla="*/ 4 h 18"/>
              <a:gd name="T90" fmla="*/ 106 w 131"/>
              <a:gd name="T91" fmla="*/ 1 h 18"/>
              <a:gd name="T92" fmla="*/ 102 w 131"/>
              <a:gd name="T93" fmla="*/ 3 h 18"/>
              <a:gd name="T94" fmla="*/ 102 w 131"/>
              <a:gd name="T95" fmla="*/ 3 h 18"/>
              <a:gd name="T96" fmla="*/ 96 w 131"/>
              <a:gd name="T97" fmla="*/ 1 h 18"/>
              <a:gd name="T98" fmla="*/ 87 w 131"/>
              <a:gd name="T99" fmla="*/ 1 h 18"/>
              <a:gd name="T100" fmla="*/ 76 w 131"/>
              <a:gd name="T101" fmla="*/ 1 h 18"/>
              <a:gd name="T102" fmla="*/ 72 w 131"/>
              <a:gd name="T103" fmla="*/ 3 h 18"/>
              <a:gd name="T104" fmla="*/ 71 w 131"/>
              <a:gd name="T105" fmla="*/ 3 h 18"/>
              <a:gd name="T106" fmla="*/ 66 w 131"/>
              <a:gd name="T107" fmla="*/ 1 h 18"/>
              <a:gd name="T108" fmla="*/ 57 w 131"/>
              <a:gd name="T109" fmla="*/ 1 h 18"/>
              <a:gd name="T110" fmla="*/ 46 w 131"/>
              <a:gd name="T111" fmla="*/ 1 h 18"/>
              <a:gd name="T112" fmla="*/ 41 w 131"/>
              <a:gd name="T113" fmla="*/ 3 h 18"/>
              <a:gd name="T114" fmla="*/ 40 w 131"/>
              <a:gd name="T115" fmla="*/ 3 h 18"/>
              <a:gd name="T116" fmla="*/ 36 w 131"/>
              <a:gd name="T117" fmla="*/ 1 h 18"/>
              <a:gd name="T118" fmla="*/ 26 w 131"/>
              <a:gd name="T119" fmla="*/ 1 h 18"/>
              <a:gd name="T120" fmla="*/ 17 w 131"/>
              <a:gd name="T1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8">
                <a:moveTo>
                  <a:pt x="55" y="11"/>
                </a:moveTo>
                <a:lnTo>
                  <a:pt x="53" y="17"/>
                </a:lnTo>
                <a:lnTo>
                  <a:pt x="79" y="17"/>
                </a:lnTo>
                <a:lnTo>
                  <a:pt x="76" y="11"/>
                </a:lnTo>
                <a:lnTo>
                  <a:pt x="55" y="11"/>
                </a:lnTo>
                <a:close/>
                <a:moveTo>
                  <a:pt x="26" y="8"/>
                </a:moveTo>
                <a:lnTo>
                  <a:pt x="25" y="9"/>
                </a:lnTo>
                <a:lnTo>
                  <a:pt x="30" y="9"/>
                </a:lnTo>
                <a:lnTo>
                  <a:pt x="32" y="8"/>
                </a:lnTo>
                <a:lnTo>
                  <a:pt x="26" y="8"/>
                </a:lnTo>
                <a:close/>
                <a:moveTo>
                  <a:pt x="21" y="8"/>
                </a:moveTo>
                <a:lnTo>
                  <a:pt x="20" y="9"/>
                </a:lnTo>
                <a:lnTo>
                  <a:pt x="25" y="9"/>
                </a:lnTo>
                <a:lnTo>
                  <a:pt x="26" y="8"/>
                </a:lnTo>
                <a:lnTo>
                  <a:pt x="21" y="8"/>
                </a:lnTo>
                <a:close/>
                <a:moveTo>
                  <a:pt x="16" y="8"/>
                </a:moveTo>
                <a:lnTo>
                  <a:pt x="13" y="9"/>
                </a:lnTo>
                <a:lnTo>
                  <a:pt x="19" y="9"/>
                </a:lnTo>
                <a:lnTo>
                  <a:pt x="20" y="8"/>
                </a:lnTo>
                <a:lnTo>
                  <a:pt x="16" y="8"/>
                </a:lnTo>
                <a:close/>
                <a:moveTo>
                  <a:pt x="55" y="8"/>
                </a:moveTo>
                <a:lnTo>
                  <a:pt x="55" y="9"/>
                </a:lnTo>
                <a:lnTo>
                  <a:pt x="59" y="9"/>
                </a:lnTo>
                <a:lnTo>
                  <a:pt x="60" y="8"/>
                </a:lnTo>
                <a:lnTo>
                  <a:pt x="55" y="8"/>
                </a:lnTo>
                <a:close/>
                <a:moveTo>
                  <a:pt x="50" y="8"/>
                </a:moveTo>
                <a:lnTo>
                  <a:pt x="49" y="9"/>
                </a:lnTo>
                <a:lnTo>
                  <a:pt x="54" y="9"/>
                </a:lnTo>
                <a:lnTo>
                  <a:pt x="54" y="8"/>
                </a:lnTo>
                <a:lnTo>
                  <a:pt x="50" y="8"/>
                </a:lnTo>
                <a:close/>
                <a:moveTo>
                  <a:pt x="43" y="8"/>
                </a:moveTo>
                <a:lnTo>
                  <a:pt x="43" y="9"/>
                </a:lnTo>
                <a:lnTo>
                  <a:pt x="49" y="9"/>
                </a:lnTo>
                <a:lnTo>
                  <a:pt x="49" y="8"/>
                </a:lnTo>
                <a:lnTo>
                  <a:pt x="43" y="8"/>
                </a:lnTo>
                <a:close/>
                <a:moveTo>
                  <a:pt x="38" y="8"/>
                </a:moveTo>
                <a:lnTo>
                  <a:pt x="37" y="9"/>
                </a:lnTo>
                <a:lnTo>
                  <a:pt x="42" y="9"/>
                </a:lnTo>
                <a:lnTo>
                  <a:pt x="43" y="8"/>
                </a:lnTo>
                <a:lnTo>
                  <a:pt x="38" y="8"/>
                </a:lnTo>
                <a:close/>
                <a:moveTo>
                  <a:pt x="37" y="8"/>
                </a:moveTo>
                <a:lnTo>
                  <a:pt x="33" y="8"/>
                </a:lnTo>
                <a:lnTo>
                  <a:pt x="32" y="9"/>
                </a:lnTo>
                <a:lnTo>
                  <a:pt x="37" y="9"/>
                </a:lnTo>
                <a:lnTo>
                  <a:pt x="37" y="8"/>
                </a:lnTo>
                <a:close/>
                <a:moveTo>
                  <a:pt x="95" y="8"/>
                </a:moveTo>
                <a:lnTo>
                  <a:pt x="96" y="9"/>
                </a:lnTo>
                <a:lnTo>
                  <a:pt x="101" y="9"/>
                </a:lnTo>
                <a:lnTo>
                  <a:pt x="100" y="8"/>
                </a:lnTo>
                <a:lnTo>
                  <a:pt x="95" y="8"/>
                </a:lnTo>
                <a:close/>
                <a:moveTo>
                  <a:pt x="89" y="8"/>
                </a:moveTo>
                <a:lnTo>
                  <a:pt x="91" y="9"/>
                </a:lnTo>
                <a:lnTo>
                  <a:pt x="95" y="9"/>
                </a:lnTo>
                <a:lnTo>
                  <a:pt x="95" y="8"/>
                </a:lnTo>
                <a:lnTo>
                  <a:pt x="89" y="8"/>
                </a:lnTo>
                <a:close/>
                <a:moveTo>
                  <a:pt x="84" y="8"/>
                </a:moveTo>
                <a:lnTo>
                  <a:pt x="84" y="9"/>
                </a:lnTo>
                <a:lnTo>
                  <a:pt x="89" y="9"/>
                </a:lnTo>
                <a:lnTo>
                  <a:pt x="88" y="8"/>
                </a:lnTo>
                <a:lnTo>
                  <a:pt x="84" y="8"/>
                </a:lnTo>
                <a:close/>
                <a:moveTo>
                  <a:pt x="77" y="8"/>
                </a:moveTo>
                <a:lnTo>
                  <a:pt x="79" y="9"/>
                </a:lnTo>
                <a:lnTo>
                  <a:pt x="83" y="9"/>
                </a:lnTo>
                <a:lnTo>
                  <a:pt x="83" y="8"/>
                </a:lnTo>
                <a:lnTo>
                  <a:pt x="77" y="8"/>
                </a:lnTo>
                <a:close/>
                <a:moveTo>
                  <a:pt x="72" y="8"/>
                </a:moveTo>
                <a:lnTo>
                  <a:pt x="72" y="9"/>
                </a:lnTo>
                <a:lnTo>
                  <a:pt x="77" y="9"/>
                </a:lnTo>
                <a:lnTo>
                  <a:pt x="77" y="8"/>
                </a:lnTo>
                <a:lnTo>
                  <a:pt x="72" y="8"/>
                </a:lnTo>
                <a:close/>
                <a:moveTo>
                  <a:pt x="67" y="8"/>
                </a:moveTo>
                <a:lnTo>
                  <a:pt x="67" y="9"/>
                </a:lnTo>
                <a:lnTo>
                  <a:pt x="71" y="9"/>
                </a:lnTo>
                <a:lnTo>
                  <a:pt x="71" y="8"/>
                </a:lnTo>
                <a:lnTo>
                  <a:pt x="67" y="8"/>
                </a:lnTo>
                <a:close/>
                <a:moveTo>
                  <a:pt x="60" y="8"/>
                </a:moveTo>
                <a:lnTo>
                  <a:pt x="60" y="9"/>
                </a:lnTo>
                <a:lnTo>
                  <a:pt x="66" y="9"/>
                </a:lnTo>
                <a:lnTo>
                  <a:pt x="66" y="8"/>
                </a:lnTo>
                <a:lnTo>
                  <a:pt x="60" y="8"/>
                </a:lnTo>
                <a:close/>
                <a:moveTo>
                  <a:pt x="112" y="8"/>
                </a:moveTo>
                <a:lnTo>
                  <a:pt x="113" y="9"/>
                </a:lnTo>
                <a:lnTo>
                  <a:pt x="118" y="9"/>
                </a:lnTo>
                <a:lnTo>
                  <a:pt x="117" y="8"/>
                </a:lnTo>
                <a:lnTo>
                  <a:pt x="112" y="8"/>
                </a:lnTo>
                <a:close/>
                <a:moveTo>
                  <a:pt x="106" y="8"/>
                </a:moveTo>
                <a:lnTo>
                  <a:pt x="108" y="9"/>
                </a:lnTo>
                <a:lnTo>
                  <a:pt x="113" y="9"/>
                </a:lnTo>
                <a:lnTo>
                  <a:pt x="110" y="8"/>
                </a:lnTo>
                <a:lnTo>
                  <a:pt x="106" y="8"/>
                </a:lnTo>
                <a:close/>
                <a:moveTo>
                  <a:pt x="105" y="8"/>
                </a:moveTo>
                <a:lnTo>
                  <a:pt x="100" y="8"/>
                </a:lnTo>
                <a:lnTo>
                  <a:pt x="101" y="9"/>
                </a:lnTo>
                <a:lnTo>
                  <a:pt x="106" y="9"/>
                </a:lnTo>
                <a:lnTo>
                  <a:pt x="105" y="8"/>
                </a:lnTo>
                <a:close/>
                <a:moveTo>
                  <a:pt x="110" y="5"/>
                </a:moveTo>
                <a:lnTo>
                  <a:pt x="112" y="8"/>
                </a:lnTo>
                <a:lnTo>
                  <a:pt x="115" y="8"/>
                </a:lnTo>
                <a:lnTo>
                  <a:pt x="114" y="5"/>
                </a:lnTo>
                <a:lnTo>
                  <a:pt x="110" y="5"/>
                </a:lnTo>
                <a:close/>
                <a:moveTo>
                  <a:pt x="105" y="5"/>
                </a:moveTo>
                <a:lnTo>
                  <a:pt x="106" y="8"/>
                </a:lnTo>
                <a:lnTo>
                  <a:pt x="110" y="8"/>
                </a:lnTo>
                <a:lnTo>
                  <a:pt x="109" y="5"/>
                </a:lnTo>
                <a:lnTo>
                  <a:pt x="105" y="5"/>
                </a:lnTo>
                <a:close/>
                <a:moveTo>
                  <a:pt x="98" y="5"/>
                </a:moveTo>
                <a:lnTo>
                  <a:pt x="100" y="8"/>
                </a:lnTo>
                <a:lnTo>
                  <a:pt x="105" y="8"/>
                </a:lnTo>
                <a:lnTo>
                  <a:pt x="104" y="5"/>
                </a:lnTo>
                <a:lnTo>
                  <a:pt x="98" y="5"/>
                </a:lnTo>
                <a:close/>
                <a:moveTo>
                  <a:pt x="93" y="5"/>
                </a:moveTo>
                <a:lnTo>
                  <a:pt x="95" y="8"/>
                </a:lnTo>
                <a:lnTo>
                  <a:pt x="100" y="8"/>
                </a:lnTo>
                <a:lnTo>
                  <a:pt x="98" y="5"/>
                </a:lnTo>
                <a:lnTo>
                  <a:pt x="93" y="5"/>
                </a:lnTo>
                <a:close/>
                <a:moveTo>
                  <a:pt x="88" y="5"/>
                </a:moveTo>
                <a:lnTo>
                  <a:pt x="89" y="8"/>
                </a:lnTo>
                <a:lnTo>
                  <a:pt x="93" y="8"/>
                </a:lnTo>
                <a:lnTo>
                  <a:pt x="93" y="5"/>
                </a:lnTo>
                <a:lnTo>
                  <a:pt x="88" y="5"/>
                </a:lnTo>
                <a:close/>
                <a:moveTo>
                  <a:pt x="83" y="5"/>
                </a:moveTo>
                <a:lnTo>
                  <a:pt x="84" y="8"/>
                </a:lnTo>
                <a:lnTo>
                  <a:pt x="88" y="8"/>
                </a:lnTo>
                <a:lnTo>
                  <a:pt x="88" y="5"/>
                </a:lnTo>
                <a:lnTo>
                  <a:pt x="83" y="5"/>
                </a:lnTo>
                <a:close/>
                <a:moveTo>
                  <a:pt x="77" y="5"/>
                </a:moveTo>
                <a:lnTo>
                  <a:pt x="77" y="8"/>
                </a:lnTo>
                <a:lnTo>
                  <a:pt x="83" y="8"/>
                </a:lnTo>
                <a:lnTo>
                  <a:pt x="81" y="5"/>
                </a:lnTo>
                <a:lnTo>
                  <a:pt x="77" y="5"/>
                </a:lnTo>
                <a:close/>
                <a:moveTo>
                  <a:pt x="72" y="5"/>
                </a:moveTo>
                <a:lnTo>
                  <a:pt x="72" y="8"/>
                </a:lnTo>
                <a:lnTo>
                  <a:pt x="77" y="8"/>
                </a:lnTo>
                <a:lnTo>
                  <a:pt x="76" y="5"/>
                </a:lnTo>
                <a:lnTo>
                  <a:pt x="72" y="5"/>
                </a:lnTo>
                <a:close/>
                <a:moveTo>
                  <a:pt x="67" y="5"/>
                </a:moveTo>
                <a:lnTo>
                  <a:pt x="67" y="8"/>
                </a:lnTo>
                <a:lnTo>
                  <a:pt x="71" y="8"/>
                </a:lnTo>
                <a:lnTo>
                  <a:pt x="71" y="5"/>
                </a:lnTo>
                <a:lnTo>
                  <a:pt x="67" y="5"/>
                </a:lnTo>
                <a:close/>
                <a:moveTo>
                  <a:pt x="62" y="5"/>
                </a:moveTo>
                <a:lnTo>
                  <a:pt x="60" y="8"/>
                </a:lnTo>
                <a:lnTo>
                  <a:pt x="66" y="8"/>
                </a:lnTo>
                <a:lnTo>
                  <a:pt x="66" y="5"/>
                </a:lnTo>
                <a:lnTo>
                  <a:pt x="62" y="5"/>
                </a:lnTo>
                <a:close/>
                <a:moveTo>
                  <a:pt x="55" y="5"/>
                </a:moveTo>
                <a:lnTo>
                  <a:pt x="55" y="8"/>
                </a:lnTo>
                <a:lnTo>
                  <a:pt x="60" y="8"/>
                </a:lnTo>
                <a:lnTo>
                  <a:pt x="60" y="5"/>
                </a:lnTo>
                <a:lnTo>
                  <a:pt x="55" y="5"/>
                </a:lnTo>
                <a:close/>
                <a:moveTo>
                  <a:pt x="50" y="5"/>
                </a:moveTo>
                <a:lnTo>
                  <a:pt x="50" y="8"/>
                </a:lnTo>
                <a:lnTo>
                  <a:pt x="54" y="8"/>
                </a:lnTo>
                <a:lnTo>
                  <a:pt x="55" y="5"/>
                </a:lnTo>
                <a:lnTo>
                  <a:pt x="50" y="5"/>
                </a:lnTo>
                <a:close/>
                <a:moveTo>
                  <a:pt x="45" y="5"/>
                </a:moveTo>
                <a:lnTo>
                  <a:pt x="43" y="8"/>
                </a:lnTo>
                <a:lnTo>
                  <a:pt x="49" y="8"/>
                </a:lnTo>
                <a:lnTo>
                  <a:pt x="50" y="5"/>
                </a:lnTo>
                <a:lnTo>
                  <a:pt x="45" y="5"/>
                </a:lnTo>
                <a:close/>
                <a:moveTo>
                  <a:pt x="40" y="5"/>
                </a:moveTo>
                <a:lnTo>
                  <a:pt x="38" y="8"/>
                </a:lnTo>
                <a:lnTo>
                  <a:pt x="43" y="8"/>
                </a:lnTo>
                <a:lnTo>
                  <a:pt x="43" y="5"/>
                </a:lnTo>
                <a:lnTo>
                  <a:pt x="40" y="5"/>
                </a:lnTo>
                <a:close/>
                <a:moveTo>
                  <a:pt x="34" y="5"/>
                </a:moveTo>
                <a:lnTo>
                  <a:pt x="33" y="8"/>
                </a:lnTo>
                <a:lnTo>
                  <a:pt x="37" y="8"/>
                </a:lnTo>
                <a:lnTo>
                  <a:pt x="38" y="5"/>
                </a:lnTo>
                <a:lnTo>
                  <a:pt x="34" y="5"/>
                </a:lnTo>
                <a:close/>
                <a:moveTo>
                  <a:pt x="29" y="5"/>
                </a:moveTo>
                <a:lnTo>
                  <a:pt x="28" y="8"/>
                </a:lnTo>
                <a:lnTo>
                  <a:pt x="32" y="8"/>
                </a:lnTo>
                <a:lnTo>
                  <a:pt x="33" y="5"/>
                </a:lnTo>
                <a:lnTo>
                  <a:pt x="29" y="5"/>
                </a:lnTo>
                <a:close/>
                <a:moveTo>
                  <a:pt x="23" y="5"/>
                </a:moveTo>
                <a:lnTo>
                  <a:pt x="21" y="8"/>
                </a:lnTo>
                <a:lnTo>
                  <a:pt x="26" y="8"/>
                </a:lnTo>
                <a:lnTo>
                  <a:pt x="28" y="5"/>
                </a:lnTo>
                <a:lnTo>
                  <a:pt x="23" y="5"/>
                </a:lnTo>
                <a:close/>
                <a:moveTo>
                  <a:pt x="17" y="5"/>
                </a:moveTo>
                <a:lnTo>
                  <a:pt x="16" y="8"/>
                </a:lnTo>
                <a:lnTo>
                  <a:pt x="21" y="8"/>
                </a:lnTo>
                <a:lnTo>
                  <a:pt x="23" y="5"/>
                </a:lnTo>
                <a:lnTo>
                  <a:pt x="17" y="5"/>
                </a:lnTo>
                <a:close/>
                <a:moveTo>
                  <a:pt x="108" y="4"/>
                </a:moveTo>
                <a:lnTo>
                  <a:pt x="110" y="5"/>
                </a:lnTo>
                <a:lnTo>
                  <a:pt x="114" y="5"/>
                </a:lnTo>
                <a:lnTo>
                  <a:pt x="113" y="4"/>
                </a:lnTo>
                <a:lnTo>
                  <a:pt x="108" y="4"/>
                </a:lnTo>
                <a:close/>
                <a:moveTo>
                  <a:pt x="104" y="4"/>
                </a:moveTo>
                <a:lnTo>
                  <a:pt x="104" y="5"/>
                </a:lnTo>
                <a:lnTo>
                  <a:pt x="109" y="5"/>
                </a:lnTo>
                <a:lnTo>
                  <a:pt x="108" y="4"/>
                </a:lnTo>
                <a:lnTo>
                  <a:pt x="104" y="4"/>
                </a:lnTo>
                <a:close/>
                <a:moveTo>
                  <a:pt x="98" y="4"/>
                </a:moveTo>
                <a:lnTo>
                  <a:pt x="98" y="5"/>
                </a:lnTo>
                <a:lnTo>
                  <a:pt x="104" y="5"/>
                </a:lnTo>
                <a:lnTo>
                  <a:pt x="102" y="4"/>
                </a:lnTo>
                <a:lnTo>
                  <a:pt x="98" y="4"/>
                </a:lnTo>
                <a:close/>
                <a:moveTo>
                  <a:pt x="93" y="4"/>
                </a:moveTo>
                <a:lnTo>
                  <a:pt x="93" y="5"/>
                </a:lnTo>
                <a:lnTo>
                  <a:pt x="98" y="5"/>
                </a:lnTo>
                <a:lnTo>
                  <a:pt x="97" y="4"/>
                </a:lnTo>
                <a:lnTo>
                  <a:pt x="93" y="4"/>
                </a:lnTo>
                <a:close/>
                <a:moveTo>
                  <a:pt x="88" y="4"/>
                </a:moveTo>
                <a:lnTo>
                  <a:pt x="88" y="5"/>
                </a:lnTo>
                <a:lnTo>
                  <a:pt x="93" y="5"/>
                </a:lnTo>
                <a:lnTo>
                  <a:pt x="92" y="4"/>
                </a:lnTo>
                <a:lnTo>
                  <a:pt x="88" y="4"/>
                </a:lnTo>
                <a:close/>
                <a:moveTo>
                  <a:pt x="83" y="4"/>
                </a:moveTo>
                <a:lnTo>
                  <a:pt x="83" y="5"/>
                </a:lnTo>
                <a:lnTo>
                  <a:pt x="88" y="5"/>
                </a:lnTo>
                <a:lnTo>
                  <a:pt x="87" y="4"/>
                </a:lnTo>
                <a:lnTo>
                  <a:pt x="83" y="4"/>
                </a:lnTo>
                <a:close/>
                <a:moveTo>
                  <a:pt x="77" y="4"/>
                </a:moveTo>
                <a:lnTo>
                  <a:pt x="77" y="5"/>
                </a:lnTo>
                <a:lnTo>
                  <a:pt x="81" y="5"/>
                </a:lnTo>
                <a:lnTo>
                  <a:pt x="81" y="4"/>
                </a:lnTo>
                <a:lnTo>
                  <a:pt x="77" y="4"/>
                </a:lnTo>
                <a:close/>
                <a:moveTo>
                  <a:pt x="72" y="4"/>
                </a:moveTo>
                <a:lnTo>
                  <a:pt x="72" y="5"/>
                </a:lnTo>
                <a:lnTo>
                  <a:pt x="76" y="5"/>
                </a:lnTo>
                <a:lnTo>
                  <a:pt x="76" y="4"/>
                </a:lnTo>
                <a:lnTo>
                  <a:pt x="72" y="4"/>
                </a:lnTo>
                <a:close/>
                <a:moveTo>
                  <a:pt x="67" y="4"/>
                </a:moveTo>
                <a:lnTo>
                  <a:pt x="67" y="5"/>
                </a:lnTo>
                <a:lnTo>
                  <a:pt x="71" y="5"/>
                </a:lnTo>
                <a:lnTo>
                  <a:pt x="71" y="4"/>
                </a:lnTo>
                <a:lnTo>
                  <a:pt x="67" y="4"/>
                </a:lnTo>
                <a:close/>
                <a:moveTo>
                  <a:pt x="62" y="4"/>
                </a:moveTo>
                <a:lnTo>
                  <a:pt x="62" y="5"/>
                </a:lnTo>
                <a:lnTo>
                  <a:pt x="66" y="5"/>
                </a:lnTo>
                <a:lnTo>
                  <a:pt x="66" y="4"/>
                </a:lnTo>
                <a:lnTo>
                  <a:pt x="62" y="4"/>
                </a:lnTo>
                <a:close/>
                <a:moveTo>
                  <a:pt x="57" y="4"/>
                </a:moveTo>
                <a:lnTo>
                  <a:pt x="55" y="5"/>
                </a:lnTo>
                <a:lnTo>
                  <a:pt x="60" y="5"/>
                </a:lnTo>
                <a:lnTo>
                  <a:pt x="60" y="4"/>
                </a:lnTo>
                <a:lnTo>
                  <a:pt x="57" y="4"/>
                </a:lnTo>
                <a:close/>
                <a:moveTo>
                  <a:pt x="51" y="4"/>
                </a:moveTo>
                <a:lnTo>
                  <a:pt x="50" y="5"/>
                </a:lnTo>
                <a:lnTo>
                  <a:pt x="55" y="5"/>
                </a:lnTo>
                <a:lnTo>
                  <a:pt x="55" y="4"/>
                </a:lnTo>
                <a:lnTo>
                  <a:pt x="51" y="4"/>
                </a:lnTo>
                <a:close/>
                <a:moveTo>
                  <a:pt x="46" y="4"/>
                </a:moveTo>
                <a:lnTo>
                  <a:pt x="45" y="5"/>
                </a:lnTo>
                <a:lnTo>
                  <a:pt x="50" y="5"/>
                </a:lnTo>
                <a:lnTo>
                  <a:pt x="50" y="4"/>
                </a:lnTo>
                <a:lnTo>
                  <a:pt x="46" y="4"/>
                </a:lnTo>
                <a:close/>
                <a:moveTo>
                  <a:pt x="41" y="4"/>
                </a:moveTo>
                <a:lnTo>
                  <a:pt x="40" y="5"/>
                </a:lnTo>
                <a:lnTo>
                  <a:pt x="45" y="5"/>
                </a:lnTo>
                <a:lnTo>
                  <a:pt x="45" y="4"/>
                </a:lnTo>
                <a:lnTo>
                  <a:pt x="41" y="4"/>
                </a:lnTo>
                <a:close/>
                <a:moveTo>
                  <a:pt x="36" y="4"/>
                </a:moveTo>
                <a:lnTo>
                  <a:pt x="34" y="5"/>
                </a:lnTo>
                <a:lnTo>
                  <a:pt x="38" y="5"/>
                </a:lnTo>
                <a:lnTo>
                  <a:pt x="40" y="4"/>
                </a:lnTo>
                <a:lnTo>
                  <a:pt x="36" y="4"/>
                </a:lnTo>
                <a:close/>
                <a:moveTo>
                  <a:pt x="30" y="4"/>
                </a:moveTo>
                <a:lnTo>
                  <a:pt x="29" y="5"/>
                </a:lnTo>
                <a:lnTo>
                  <a:pt x="33" y="5"/>
                </a:lnTo>
                <a:lnTo>
                  <a:pt x="34" y="4"/>
                </a:lnTo>
                <a:lnTo>
                  <a:pt x="30" y="4"/>
                </a:lnTo>
                <a:close/>
                <a:moveTo>
                  <a:pt x="25" y="4"/>
                </a:moveTo>
                <a:lnTo>
                  <a:pt x="24" y="5"/>
                </a:lnTo>
                <a:lnTo>
                  <a:pt x="28" y="5"/>
                </a:lnTo>
                <a:lnTo>
                  <a:pt x="29" y="4"/>
                </a:lnTo>
                <a:lnTo>
                  <a:pt x="25" y="4"/>
                </a:lnTo>
                <a:close/>
                <a:moveTo>
                  <a:pt x="20" y="4"/>
                </a:moveTo>
                <a:lnTo>
                  <a:pt x="17" y="5"/>
                </a:lnTo>
                <a:lnTo>
                  <a:pt x="23" y="5"/>
                </a:lnTo>
                <a:lnTo>
                  <a:pt x="24" y="4"/>
                </a:lnTo>
                <a:lnTo>
                  <a:pt x="20" y="4"/>
                </a:lnTo>
                <a:close/>
                <a:moveTo>
                  <a:pt x="106" y="1"/>
                </a:moveTo>
                <a:lnTo>
                  <a:pt x="108" y="3"/>
                </a:lnTo>
                <a:lnTo>
                  <a:pt x="113" y="3"/>
                </a:lnTo>
                <a:lnTo>
                  <a:pt x="112" y="1"/>
                </a:lnTo>
                <a:lnTo>
                  <a:pt x="106" y="1"/>
                </a:lnTo>
                <a:close/>
                <a:moveTo>
                  <a:pt x="102" y="1"/>
                </a:moveTo>
                <a:lnTo>
                  <a:pt x="102" y="3"/>
                </a:lnTo>
                <a:lnTo>
                  <a:pt x="108" y="3"/>
                </a:lnTo>
                <a:lnTo>
                  <a:pt x="106" y="1"/>
                </a:lnTo>
                <a:lnTo>
                  <a:pt x="102" y="1"/>
                </a:lnTo>
                <a:close/>
                <a:moveTo>
                  <a:pt x="97" y="1"/>
                </a:moveTo>
                <a:lnTo>
                  <a:pt x="97" y="3"/>
                </a:lnTo>
                <a:lnTo>
                  <a:pt x="102" y="3"/>
                </a:lnTo>
                <a:lnTo>
                  <a:pt x="101" y="1"/>
                </a:lnTo>
                <a:lnTo>
                  <a:pt x="97" y="1"/>
                </a:lnTo>
                <a:close/>
                <a:moveTo>
                  <a:pt x="92" y="1"/>
                </a:moveTo>
                <a:lnTo>
                  <a:pt x="92" y="3"/>
                </a:lnTo>
                <a:lnTo>
                  <a:pt x="97" y="3"/>
                </a:lnTo>
                <a:lnTo>
                  <a:pt x="96" y="1"/>
                </a:lnTo>
                <a:lnTo>
                  <a:pt x="92" y="1"/>
                </a:lnTo>
                <a:close/>
                <a:moveTo>
                  <a:pt x="87" y="1"/>
                </a:moveTo>
                <a:lnTo>
                  <a:pt x="88" y="3"/>
                </a:lnTo>
                <a:lnTo>
                  <a:pt x="92" y="3"/>
                </a:lnTo>
                <a:lnTo>
                  <a:pt x="91" y="1"/>
                </a:lnTo>
                <a:lnTo>
                  <a:pt x="87" y="1"/>
                </a:lnTo>
                <a:close/>
                <a:moveTo>
                  <a:pt x="81" y="1"/>
                </a:moveTo>
                <a:lnTo>
                  <a:pt x="83" y="3"/>
                </a:lnTo>
                <a:lnTo>
                  <a:pt x="87" y="3"/>
                </a:lnTo>
                <a:lnTo>
                  <a:pt x="85" y="1"/>
                </a:lnTo>
                <a:lnTo>
                  <a:pt x="81" y="1"/>
                </a:lnTo>
                <a:close/>
                <a:moveTo>
                  <a:pt x="76" y="1"/>
                </a:moveTo>
                <a:lnTo>
                  <a:pt x="77" y="3"/>
                </a:lnTo>
                <a:lnTo>
                  <a:pt x="81" y="3"/>
                </a:lnTo>
                <a:lnTo>
                  <a:pt x="81" y="1"/>
                </a:lnTo>
                <a:lnTo>
                  <a:pt x="76" y="1"/>
                </a:lnTo>
                <a:close/>
                <a:moveTo>
                  <a:pt x="72" y="1"/>
                </a:moveTo>
                <a:lnTo>
                  <a:pt x="72" y="3"/>
                </a:lnTo>
                <a:lnTo>
                  <a:pt x="76" y="3"/>
                </a:lnTo>
                <a:lnTo>
                  <a:pt x="76" y="1"/>
                </a:lnTo>
                <a:lnTo>
                  <a:pt x="72" y="1"/>
                </a:lnTo>
                <a:close/>
                <a:moveTo>
                  <a:pt x="67" y="1"/>
                </a:moveTo>
                <a:lnTo>
                  <a:pt x="67" y="3"/>
                </a:lnTo>
                <a:lnTo>
                  <a:pt x="71" y="3"/>
                </a:lnTo>
                <a:lnTo>
                  <a:pt x="71" y="1"/>
                </a:lnTo>
                <a:lnTo>
                  <a:pt x="67" y="1"/>
                </a:lnTo>
                <a:close/>
                <a:moveTo>
                  <a:pt x="62" y="1"/>
                </a:moveTo>
                <a:lnTo>
                  <a:pt x="62" y="3"/>
                </a:lnTo>
                <a:lnTo>
                  <a:pt x="66" y="3"/>
                </a:lnTo>
                <a:lnTo>
                  <a:pt x="66" y="1"/>
                </a:lnTo>
                <a:lnTo>
                  <a:pt x="62" y="1"/>
                </a:lnTo>
                <a:close/>
                <a:moveTo>
                  <a:pt x="57" y="1"/>
                </a:moveTo>
                <a:lnTo>
                  <a:pt x="57" y="3"/>
                </a:lnTo>
                <a:lnTo>
                  <a:pt x="60" y="3"/>
                </a:lnTo>
                <a:lnTo>
                  <a:pt x="60" y="1"/>
                </a:lnTo>
                <a:lnTo>
                  <a:pt x="57" y="1"/>
                </a:lnTo>
                <a:close/>
                <a:moveTo>
                  <a:pt x="51" y="1"/>
                </a:moveTo>
                <a:lnTo>
                  <a:pt x="51" y="3"/>
                </a:lnTo>
                <a:lnTo>
                  <a:pt x="55" y="3"/>
                </a:lnTo>
                <a:lnTo>
                  <a:pt x="55" y="1"/>
                </a:lnTo>
                <a:lnTo>
                  <a:pt x="51" y="1"/>
                </a:lnTo>
                <a:close/>
                <a:moveTo>
                  <a:pt x="46" y="1"/>
                </a:moveTo>
                <a:lnTo>
                  <a:pt x="46" y="3"/>
                </a:lnTo>
                <a:lnTo>
                  <a:pt x="50" y="3"/>
                </a:lnTo>
                <a:lnTo>
                  <a:pt x="51" y="1"/>
                </a:lnTo>
                <a:lnTo>
                  <a:pt x="46" y="1"/>
                </a:lnTo>
                <a:close/>
                <a:moveTo>
                  <a:pt x="41" y="1"/>
                </a:moveTo>
                <a:lnTo>
                  <a:pt x="41" y="3"/>
                </a:lnTo>
                <a:lnTo>
                  <a:pt x="45" y="3"/>
                </a:lnTo>
                <a:lnTo>
                  <a:pt x="46" y="1"/>
                </a:lnTo>
                <a:lnTo>
                  <a:pt x="41" y="1"/>
                </a:lnTo>
                <a:close/>
                <a:moveTo>
                  <a:pt x="37" y="1"/>
                </a:moveTo>
                <a:lnTo>
                  <a:pt x="36" y="3"/>
                </a:lnTo>
                <a:lnTo>
                  <a:pt x="40" y="3"/>
                </a:lnTo>
                <a:lnTo>
                  <a:pt x="41" y="1"/>
                </a:lnTo>
                <a:lnTo>
                  <a:pt x="37" y="1"/>
                </a:lnTo>
                <a:close/>
                <a:moveTo>
                  <a:pt x="32" y="1"/>
                </a:moveTo>
                <a:lnTo>
                  <a:pt x="30" y="3"/>
                </a:lnTo>
                <a:lnTo>
                  <a:pt x="34" y="3"/>
                </a:lnTo>
                <a:lnTo>
                  <a:pt x="36" y="1"/>
                </a:lnTo>
                <a:lnTo>
                  <a:pt x="32" y="1"/>
                </a:lnTo>
                <a:close/>
                <a:moveTo>
                  <a:pt x="26" y="1"/>
                </a:moveTo>
                <a:lnTo>
                  <a:pt x="25" y="3"/>
                </a:lnTo>
                <a:lnTo>
                  <a:pt x="29" y="3"/>
                </a:lnTo>
                <a:lnTo>
                  <a:pt x="30" y="1"/>
                </a:lnTo>
                <a:lnTo>
                  <a:pt x="26" y="1"/>
                </a:lnTo>
                <a:close/>
                <a:moveTo>
                  <a:pt x="21" y="1"/>
                </a:moveTo>
                <a:lnTo>
                  <a:pt x="20" y="3"/>
                </a:lnTo>
                <a:lnTo>
                  <a:pt x="24" y="3"/>
                </a:lnTo>
                <a:lnTo>
                  <a:pt x="25" y="1"/>
                </a:lnTo>
                <a:lnTo>
                  <a:pt x="21" y="1"/>
                </a:lnTo>
                <a:close/>
                <a:moveTo>
                  <a:pt x="17" y="0"/>
                </a:moveTo>
                <a:lnTo>
                  <a:pt x="114" y="0"/>
                </a:lnTo>
                <a:lnTo>
                  <a:pt x="131" y="18"/>
                </a:lnTo>
                <a:lnTo>
                  <a:pt x="0" y="18"/>
                </a:lnTo>
                <a:lnTo>
                  <a:pt x="1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Rectangle 188"/>
          <p:cNvSpPr>
            <a:spLocks noChangeArrowheads="1"/>
          </p:cNvSpPr>
          <p:nvPr/>
        </p:nvSpPr>
        <p:spPr bwMode="auto">
          <a:xfrm>
            <a:off x="6750843" y="1946080"/>
            <a:ext cx="207963" cy="793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 name="Freeform 189"/>
          <p:cNvSpPr>
            <a:spLocks noEditPoints="1"/>
          </p:cNvSpPr>
          <p:nvPr/>
        </p:nvSpPr>
        <p:spPr bwMode="auto">
          <a:xfrm>
            <a:off x="6723856" y="2209605"/>
            <a:ext cx="263525" cy="127000"/>
          </a:xfrm>
          <a:custGeom>
            <a:avLst/>
            <a:gdLst>
              <a:gd name="T0" fmla="*/ 13 w 166"/>
              <a:gd name="T1" fmla="*/ 58 h 80"/>
              <a:gd name="T2" fmla="*/ 42 w 166"/>
              <a:gd name="T3" fmla="*/ 69 h 80"/>
              <a:gd name="T4" fmla="*/ 75 w 166"/>
              <a:gd name="T5" fmla="*/ 71 h 80"/>
              <a:gd name="T6" fmla="*/ 100 w 166"/>
              <a:gd name="T7" fmla="*/ 65 h 80"/>
              <a:gd name="T8" fmla="*/ 125 w 166"/>
              <a:gd name="T9" fmla="*/ 65 h 80"/>
              <a:gd name="T10" fmla="*/ 142 w 166"/>
              <a:gd name="T11" fmla="*/ 67 h 80"/>
              <a:gd name="T12" fmla="*/ 164 w 166"/>
              <a:gd name="T13" fmla="*/ 58 h 80"/>
              <a:gd name="T14" fmla="*/ 166 w 166"/>
              <a:gd name="T15" fmla="*/ 63 h 80"/>
              <a:gd name="T16" fmla="*/ 163 w 166"/>
              <a:gd name="T17" fmla="*/ 73 h 80"/>
              <a:gd name="T18" fmla="*/ 157 w 166"/>
              <a:gd name="T19" fmla="*/ 76 h 80"/>
              <a:gd name="T20" fmla="*/ 151 w 166"/>
              <a:gd name="T21" fmla="*/ 77 h 80"/>
              <a:gd name="T22" fmla="*/ 146 w 166"/>
              <a:gd name="T23" fmla="*/ 77 h 80"/>
              <a:gd name="T24" fmla="*/ 140 w 166"/>
              <a:gd name="T25" fmla="*/ 77 h 80"/>
              <a:gd name="T26" fmla="*/ 118 w 166"/>
              <a:gd name="T27" fmla="*/ 76 h 80"/>
              <a:gd name="T28" fmla="*/ 91 w 166"/>
              <a:gd name="T29" fmla="*/ 75 h 80"/>
              <a:gd name="T30" fmla="*/ 66 w 166"/>
              <a:gd name="T31" fmla="*/ 79 h 80"/>
              <a:gd name="T32" fmla="*/ 33 w 166"/>
              <a:gd name="T33" fmla="*/ 79 h 80"/>
              <a:gd name="T34" fmla="*/ 7 w 166"/>
              <a:gd name="T35" fmla="*/ 67 h 80"/>
              <a:gd name="T36" fmla="*/ 0 w 166"/>
              <a:gd name="T37" fmla="*/ 56 h 80"/>
              <a:gd name="T38" fmla="*/ 3 w 166"/>
              <a:gd name="T39" fmla="*/ 48 h 80"/>
              <a:gd name="T40" fmla="*/ 57 w 166"/>
              <a:gd name="T41" fmla="*/ 41 h 80"/>
              <a:gd name="T42" fmla="*/ 72 w 166"/>
              <a:gd name="T43" fmla="*/ 52 h 80"/>
              <a:gd name="T44" fmla="*/ 71 w 166"/>
              <a:gd name="T45" fmla="*/ 31 h 80"/>
              <a:gd name="T46" fmla="*/ 76 w 166"/>
              <a:gd name="T47" fmla="*/ 51 h 80"/>
              <a:gd name="T48" fmla="*/ 71 w 166"/>
              <a:gd name="T49" fmla="*/ 31 h 80"/>
              <a:gd name="T50" fmla="*/ 74 w 166"/>
              <a:gd name="T51" fmla="*/ 30 h 80"/>
              <a:gd name="T52" fmla="*/ 93 w 166"/>
              <a:gd name="T53" fmla="*/ 50 h 80"/>
              <a:gd name="T54" fmla="*/ 104 w 166"/>
              <a:gd name="T55" fmla="*/ 0 h 80"/>
              <a:gd name="T56" fmla="*/ 108 w 166"/>
              <a:gd name="T57" fmla="*/ 3 h 80"/>
              <a:gd name="T58" fmla="*/ 108 w 166"/>
              <a:gd name="T59" fmla="*/ 7 h 80"/>
              <a:gd name="T60" fmla="*/ 109 w 166"/>
              <a:gd name="T61" fmla="*/ 12 h 80"/>
              <a:gd name="T62" fmla="*/ 112 w 166"/>
              <a:gd name="T63" fmla="*/ 17 h 80"/>
              <a:gd name="T64" fmla="*/ 130 w 166"/>
              <a:gd name="T65" fmla="*/ 24 h 80"/>
              <a:gd name="T66" fmla="*/ 148 w 166"/>
              <a:gd name="T67" fmla="*/ 26 h 80"/>
              <a:gd name="T68" fmla="*/ 152 w 166"/>
              <a:gd name="T69" fmla="*/ 24 h 80"/>
              <a:gd name="T70" fmla="*/ 153 w 166"/>
              <a:gd name="T71" fmla="*/ 18 h 80"/>
              <a:gd name="T72" fmla="*/ 155 w 166"/>
              <a:gd name="T73" fmla="*/ 16 h 80"/>
              <a:gd name="T74" fmla="*/ 160 w 166"/>
              <a:gd name="T75" fmla="*/ 21 h 80"/>
              <a:gd name="T76" fmla="*/ 166 w 166"/>
              <a:gd name="T77" fmla="*/ 46 h 80"/>
              <a:gd name="T78" fmla="*/ 163 w 166"/>
              <a:gd name="T79" fmla="*/ 54 h 80"/>
              <a:gd name="T80" fmla="*/ 152 w 166"/>
              <a:gd name="T81" fmla="*/ 60 h 80"/>
              <a:gd name="T82" fmla="*/ 142 w 166"/>
              <a:gd name="T83" fmla="*/ 63 h 80"/>
              <a:gd name="T84" fmla="*/ 126 w 166"/>
              <a:gd name="T85" fmla="*/ 63 h 80"/>
              <a:gd name="T86" fmla="*/ 98 w 166"/>
              <a:gd name="T87" fmla="*/ 61 h 80"/>
              <a:gd name="T88" fmla="*/ 74 w 166"/>
              <a:gd name="T89" fmla="*/ 67 h 80"/>
              <a:gd name="T90" fmla="*/ 43 w 166"/>
              <a:gd name="T91" fmla="*/ 65 h 80"/>
              <a:gd name="T92" fmla="*/ 16 w 166"/>
              <a:gd name="T93" fmla="*/ 54 h 80"/>
              <a:gd name="T94" fmla="*/ 5 w 166"/>
              <a:gd name="T95" fmla="*/ 44 h 80"/>
              <a:gd name="T96" fmla="*/ 20 w 166"/>
              <a:gd name="T97" fmla="*/ 43 h 80"/>
              <a:gd name="T98" fmla="*/ 40 w 166"/>
              <a:gd name="T99" fmla="*/ 43 h 80"/>
              <a:gd name="T100" fmla="*/ 59 w 166"/>
              <a:gd name="T101" fmla="*/ 33 h 80"/>
              <a:gd name="T102" fmla="*/ 81 w 166"/>
              <a:gd name="T103" fmla="*/ 18 h 80"/>
              <a:gd name="T104" fmla="*/ 96 w 166"/>
              <a:gd name="T105" fmla="*/ 7 h 80"/>
              <a:gd name="T106" fmla="*/ 100 w 166"/>
              <a:gd name="T107" fmla="*/ 1 h 80"/>
              <a:gd name="T108" fmla="*/ 104 w 166"/>
              <a:gd name="T10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 h="80">
                <a:moveTo>
                  <a:pt x="3" y="48"/>
                </a:moveTo>
                <a:lnTo>
                  <a:pt x="13" y="58"/>
                </a:lnTo>
                <a:lnTo>
                  <a:pt x="29" y="65"/>
                </a:lnTo>
                <a:lnTo>
                  <a:pt x="42" y="69"/>
                </a:lnTo>
                <a:lnTo>
                  <a:pt x="58" y="71"/>
                </a:lnTo>
                <a:lnTo>
                  <a:pt x="75" y="71"/>
                </a:lnTo>
                <a:lnTo>
                  <a:pt x="88" y="68"/>
                </a:lnTo>
                <a:lnTo>
                  <a:pt x="100" y="65"/>
                </a:lnTo>
                <a:lnTo>
                  <a:pt x="113" y="65"/>
                </a:lnTo>
                <a:lnTo>
                  <a:pt x="125" y="65"/>
                </a:lnTo>
                <a:lnTo>
                  <a:pt x="134" y="67"/>
                </a:lnTo>
                <a:lnTo>
                  <a:pt x="142" y="67"/>
                </a:lnTo>
                <a:lnTo>
                  <a:pt x="153" y="63"/>
                </a:lnTo>
                <a:lnTo>
                  <a:pt x="164" y="58"/>
                </a:lnTo>
                <a:lnTo>
                  <a:pt x="166" y="56"/>
                </a:lnTo>
                <a:lnTo>
                  <a:pt x="166" y="63"/>
                </a:lnTo>
                <a:lnTo>
                  <a:pt x="164" y="69"/>
                </a:lnTo>
                <a:lnTo>
                  <a:pt x="163" y="73"/>
                </a:lnTo>
                <a:lnTo>
                  <a:pt x="160" y="76"/>
                </a:lnTo>
                <a:lnTo>
                  <a:pt x="157" y="76"/>
                </a:lnTo>
                <a:lnTo>
                  <a:pt x="153" y="77"/>
                </a:lnTo>
                <a:lnTo>
                  <a:pt x="151" y="77"/>
                </a:lnTo>
                <a:lnTo>
                  <a:pt x="147" y="77"/>
                </a:lnTo>
                <a:lnTo>
                  <a:pt x="146" y="77"/>
                </a:lnTo>
                <a:lnTo>
                  <a:pt x="144" y="77"/>
                </a:lnTo>
                <a:lnTo>
                  <a:pt x="140" y="77"/>
                </a:lnTo>
                <a:lnTo>
                  <a:pt x="131" y="76"/>
                </a:lnTo>
                <a:lnTo>
                  <a:pt x="118" y="76"/>
                </a:lnTo>
                <a:lnTo>
                  <a:pt x="104" y="75"/>
                </a:lnTo>
                <a:lnTo>
                  <a:pt x="91" y="75"/>
                </a:lnTo>
                <a:lnTo>
                  <a:pt x="81" y="76"/>
                </a:lnTo>
                <a:lnTo>
                  <a:pt x="66" y="79"/>
                </a:lnTo>
                <a:lnTo>
                  <a:pt x="50" y="80"/>
                </a:lnTo>
                <a:lnTo>
                  <a:pt x="33" y="79"/>
                </a:lnTo>
                <a:lnTo>
                  <a:pt x="17" y="73"/>
                </a:lnTo>
                <a:lnTo>
                  <a:pt x="7" y="67"/>
                </a:lnTo>
                <a:lnTo>
                  <a:pt x="2" y="60"/>
                </a:lnTo>
                <a:lnTo>
                  <a:pt x="0" y="56"/>
                </a:lnTo>
                <a:lnTo>
                  <a:pt x="0" y="52"/>
                </a:lnTo>
                <a:lnTo>
                  <a:pt x="3" y="48"/>
                </a:lnTo>
                <a:close/>
                <a:moveTo>
                  <a:pt x="63" y="37"/>
                </a:moveTo>
                <a:lnTo>
                  <a:pt x="57" y="41"/>
                </a:lnTo>
                <a:lnTo>
                  <a:pt x="66" y="52"/>
                </a:lnTo>
                <a:lnTo>
                  <a:pt x="72" y="52"/>
                </a:lnTo>
                <a:lnTo>
                  <a:pt x="63" y="37"/>
                </a:lnTo>
                <a:close/>
                <a:moveTo>
                  <a:pt x="71" y="31"/>
                </a:moveTo>
                <a:lnTo>
                  <a:pt x="66" y="35"/>
                </a:lnTo>
                <a:lnTo>
                  <a:pt x="76" y="51"/>
                </a:lnTo>
                <a:lnTo>
                  <a:pt x="83" y="51"/>
                </a:lnTo>
                <a:lnTo>
                  <a:pt x="71" y="31"/>
                </a:lnTo>
                <a:close/>
                <a:moveTo>
                  <a:pt x="79" y="27"/>
                </a:moveTo>
                <a:lnTo>
                  <a:pt x="74" y="30"/>
                </a:lnTo>
                <a:lnTo>
                  <a:pt x="85" y="50"/>
                </a:lnTo>
                <a:lnTo>
                  <a:pt x="93" y="50"/>
                </a:lnTo>
                <a:lnTo>
                  <a:pt x="79" y="27"/>
                </a:lnTo>
                <a:close/>
                <a:moveTo>
                  <a:pt x="104" y="0"/>
                </a:moveTo>
                <a:lnTo>
                  <a:pt x="106" y="0"/>
                </a:lnTo>
                <a:lnTo>
                  <a:pt x="108" y="3"/>
                </a:lnTo>
                <a:lnTo>
                  <a:pt x="108" y="4"/>
                </a:lnTo>
                <a:lnTo>
                  <a:pt x="108" y="7"/>
                </a:lnTo>
                <a:lnTo>
                  <a:pt x="108" y="9"/>
                </a:lnTo>
                <a:lnTo>
                  <a:pt x="109" y="12"/>
                </a:lnTo>
                <a:lnTo>
                  <a:pt x="109" y="14"/>
                </a:lnTo>
                <a:lnTo>
                  <a:pt x="112" y="17"/>
                </a:lnTo>
                <a:lnTo>
                  <a:pt x="119" y="20"/>
                </a:lnTo>
                <a:lnTo>
                  <a:pt x="130" y="24"/>
                </a:lnTo>
                <a:lnTo>
                  <a:pt x="140" y="26"/>
                </a:lnTo>
                <a:lnTo>
                  <a:pt x="148" y="26"/>
                </a:lnTo>
                <a:lnTo>
                  <a:pt x="151" y="25"/>
                </a:lnTo>
                <a:lnTo>
                  <a:pt x="152" y="24"/>
                </a:lnTo>
                <a:lnTo>
                  <a:pt x="153" y="21"/>
                </a:lnTo>
                <a:lnTo>
                  <a:pt x="153" y="18"/>
                </a:lnTo>
                <a:lnTo>
                  <a:pt x="155" y="17"/>
                </a:lnTo>
                <a:lnTo>
                  <a:pt x="155" y="16"/>
                </a:lnTo>
                <a:lnTo>
                  <a:pt x="156" y="16"/>
                </a:lnTo>
                <a:lnTo>
                  <a:pt x="160" y="21"/>
                </a:lnTo>
                <a:lnTo>
                  <a:pt x="164" y="31"/>
                </a:lnTo>
                <a:lnTo>
                  <a:pt x="166" y="46"/>
                </a:lnTo>
                <a:lnTo>
                  <a:pt x="166" y="51"/>
                </a:lnTo>
                <a:lnTo>
                  <a:pt x="163" y="54"/>
                </a:lnTo>
                <a:lnTo>
                  <a:pt x="157" y="58"/>
                </a:lnTo>
                <a:lnTo>
                  <a:pt x="152" y="60"/>
                </a:lnTo>
                <a:lnTo>
                  <a:pt x="147" y="61"/>
                </a:lnTo>
                <a:lnTo>
                  <a:pt x="142" y="63"/>
                </a:lnTo>
                <a:lnTo>
                  <a:pt x="134" y="63"/>
                </a:lnTo>
                <a:lnTo>
                  <a:pt x="126" y="63"/>
                </a:lnTo>
                <a:lnTo>
                  <a:pt x="113" y="61"/>
                </a:lnTo>
                <a:lnTo>
                  <a:pt x="98" y="61"/>
                </a:lnTo>
                <a:lnTo>
                  <a:pt x="87" y="64"/>
                </a:lnTo>
                <a:lnTo>
                  <a:pt x="74" y="67"/>
                </a:lnTo>
                <a:lnTo>
                  <a:pt x="58" y="67"/>
                </a:lnTo>
                <a:lnTo>
                  <a:pt x="43" y="65"/>
                </a:lnTo>
                <a:lnTo>
                  <a:pt x="30" y="61"/>
                </a:lnTo>
                <a:lnTo>
                  <a:pt x="16" y="54"/>
                </a:lnTo>
                <a:lnTo>
                  <a:pt x="5" y="46"/>
                </a:lnTo>
                <a:lnTo>
                  <a:pt x="5" y="44"/>
                </a:lnTo>
                <a:lnTo>
                  <a:pt x="12" y="43"/>
                </a:lnTo>
                <a:lnTo>
                  <a:pt x="20" y="43"/>
                </a:lnTo>
                <a:lnTo>
                  <a:pt x="30" y="44"/>
                </a:lnTo>
                <a:lnTo>
                  <a:pt x="40" y="43"/>
                </a:lnTo>
                <a:lnTo>
                  <a:pt x="49" y="39"/>
                </a:lnTo>
                <a:lnTo>
                  <a:pt x="59" y="33"/>
                </a:lnTo>
                <a:lnTo>
                  <a:pt x="71" y="26"/>
                </a:lnTo>
                <a:lnTo>
                  <a:pt x="81" y="18"/>
                </a:lnTo>
                <a:lnTo>
                  <a:pt x="91" y="12"/>
                </a:lnTo>
                <a:lnTo>
                  <a:pt x="96" y="7"/>
                </a:lnTo>
                <a:lnTo>
                  <a:pt x="97" y="4"/>
                </a:lnTo>
                <a:lnTo>
                  <a:pt x="100" y="1"/>
                </a:lnTo>
                <a:lnTo>
                  <a:pt x="101" y="0"/>
                </a:lnTo>
                <a:lnTo>
                  <a:pt x="10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190"/>
          <p:cNvSpPr>
            <a:spLocks/>
          </p:cNvSpPr>
          <p:nvPr/>
        </p:nvSpPr>
        <p:spPr bwMode="auto">
          <a:xfrm>
            <a:off x="5976143" y="2573143"/>
            <a:ext cx="31750" cy="12700"/>
          </a:xfrm>
          <a:custGeom>
            <a:avLst/>
            <a:gdLst>
              <a:gd name="T0" fmla="*/ 4 w 20"/>
              <a:gd name="T1" fmla="*/ 0 h 8"/>
              <a:gd name="T2" fmla="*/ 18 w 20"/>
              <a:gd name="T3" fmla="*/ 3 h 8"/>
              <a:gd name="T4" fmla="*/ 20 w 20"/>
              <a:gd name="T5" fmla="*/ 3 h 8"/>
              <a:gd name="T6" fmla="*/ 20 w 20"/>
              <a:gd name="T7" fmla="*/ 5 h 8"/>
              <a:gd name="T8" fmla="*/ 20 w 20"/>
              <a:gd name="T9" fmla="*/ 8 h 8"/>
              <a:gd name="T10" fmla="*/ 17 w 20"/>
              <a:gd name="T11" fmla="*/ 7 h 8"/>
              <a:gd name="T12" fmla="*/ 12 w 20"/>
              <a:gd name="T13" fmla="*/ 7 h 8"/>
              <a:gd name="T14" fmla="*/ 8 w 20"/>
              <a:gd name="T15" fmla="*/ 5 h 8"/>
              <a:gd name="T16" fmla="*/ 5 w 20"/>
              <a:gd name="T17" fmla="*/ 5 h 8"/>
              <a:gd name="T18" fmla="*/ 1 w 20"/>
              <a:gd name="T19" fmla="*/ 5 h 8"/>
              <a:gd name="T20" fmla="*/ 0 w 20"/>
              <a:gd name="T21" fmla="*/ 5 h 8"/>
              <a:gd name="T22" fmla="*/ 1 w 20"/>
              <a:gd name="T23" fmla="*/ 3 h 8"/>
              <a:gd name="T24" fmla="*/ 3 w 20"/>
              <a:gd name="T25" fmla="*/ 0 h 8"/>
              <a:gd name="T26" fmla="*/ 4 w 2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8">
                <a:moveTo>
                  <a:pt x="4" y="0"/>
                </a:moveTo>
                <a:lnTo>
                  <a:pt x="18" y="3"/>
                </a:lnTo>
                <a:lnTo>
                  <a:pt x="20" y="3"/>
                </a:lnTo>
                <a:lnTo>
                  <a:pt x="20" y="5"/>
                </a:lnTo>
                <a:lnTo>
                  <a:pt x="20" y="8"/>
                </a:lnTo>
                <a:lnTo>
                  <a:pt x="17" y="7"/>
                </a:lnTo>
                <a:lnTo>
                  <a:pt x="12" y="7"/>
                </a:lnTo>
                <a:lnTo>
                  <a:pt x="8" y="5"/>
                </a:lnTo>
                <a:lnTo>
                  <a:pt x="5" y="5"/>
                </a:lnTo>
                <a:lnTo>
                  <a:pt x="1" y="5"/>
                </a:lnTo>
                <a:lnTo>
                  <a:pt x="0" y="5"/>
                </a:lnTo>
                <a:lnTo>
                  <a:pt x="1" y="3"/>
                </a:lnTo>
                <a:lnTo>
                  <a:pt x="3" y="0"/>
                </a:lnTo>
                <a:lnTo>
                  <a:pt x="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191"/>
          <p:cNvSpPr>
            <a:spLocks/>
          </p:cNvSpPr>
          <p:nvPr/>
        </p:nvSpPr>
        <p:spPr bwMode="auto">
          <a:xfrm>
            <a:off x="6072981" y="2573143"/>
            <a:ext cx="31750" cy="12700"/>
          </a:xfrm>
          <a:custGeom>
            <a:avLst/>
            <a:gdLst>
              <a:gd name="T0" fmla="*/ 16 w 20"/>
              <a:gd name="T1" fmla="*/ 0 h 8"/>
              <a:gd name="T2" fmla="*/ 19 w 20"/>
              <a:gd name="T3" fmla="*/ 0 h 8"/>
              <a:gd name="T4" fmla="*/ 20 w 20"/>
              <a:gd name="T5" fmla="*/ 3 h 8"/>
              <a:gd name="T6" fmla="*/ 20 w 20"/>
              <a:gd name="T7" fmla="*/ 5 h 8"/>
              <a:gd name="T8" fmla="*/ 19 w 20"/>
              <a:gd name="T9" fmla="*/ 5 h 8"/>
              <a:gd name="T10" fmla="*/ 16 w 20"/>
              <a:gd name="T11" fmla="*/ 5 h 8"/>
              <a:gd name="T12" fmla="*/ 12 w 20"/>
              <a:gd name="T13" fmla="*/ 5 h 8"/>
              <a:gd name="T14" fmla="*/ 8 w 20"/>
              <a:gd name="T15" fmla="*/ 7 h 8"/>
              <a:gd name="T16" fmla="*/ 4 w 20"/>
              <a:gd name="T17" fmla="*/ 7 h 8"/>
              <a:gd name="T18" fmla="*/ 0 w 20"/>
              <a:gd name="T19" fmla="*/ 8 h 8"/>
              <a:gd name="T20" fmla="*/ 0 w 20"/>
              <a:gd name="T21" fmla="*/ 5 h 8"/>
              <a:gd name="T22" fmla="*/ 0 w 20"/>
              <a:gd name="T23" fmla="*/ 4 h 8"/>
              <a:gd name="T24" fmla="*/ 3 w 20"/>
              <a:gd name="T25" fmla="*/ 3 h 8"/>
              <a:gd name="T26" fmla="*/ 16 w 2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8">
                <a:moveTo>
                  <a:pt x="16" y="0"/>
                </a:moveTo>
                <a:lnTo>
                  <a:pt x="19" y="0"/>
                </a:lnTo>
                <a:lnTo>
                  <a:pt x="20" y="3"/>
                </a:lnTo>
                <a:lnTo>
                  <a:pt x="20" y="5"/>
                </a:lnTo>
                <a:lnTo>
                  <a:pt x="19" y="5"/>
                </a:lnTo>
                <a:lnTo>
                  <a:pt x="16" y="5"/>
                </a:lnTo>
                <a:lnTo>
                  <a:pt x="12" y="5"/>
                </a:lnTo>
                <a:lnTo>
                  <a:pt x="8" y="7"/>
                </a:lnTo>
                <a:lnTo>
                  <a:pt x="4" y="7"/>
                </a:lnTo>
                <a:lnTo>
                  <a:pt x="0" y="8"/>
                </a:lnTo>
                <a:lnTo>
                  <a:pt x="0" y="5"/>
                </a:lnTo>
                <a:lnTo>
                  <a:pt x="0" y="4"/>
                </a:lnTo>
                <a:lnTo>
                  <a:pt x="3" y="3"/>
                </a:lnTo>
                <a:lnTo>
                  <a:pt x="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192"/>
          <p:cNvSpPr>
            <a:spLocks noEditPoints="1"/>
          </p:cNvSpPr>
          <p:nvPr/>
        </p:nvSpPr>
        <p:spPr bwMode="auto">
          <a:xfrm>
            <a:off x="5936456" y="2584255"/>
            <a:ext cx="206375" cy="149225"/>
          </a:xfrm>
          <a:custGeom>
            <a:avLst/>
            <a:gdLst>
              <a:gd name="T0" fmla="*/ 92 w 130"/>
              <a:gd name="T1" fmla="*/ 35 h 94"/>
              <a:gd name="T2" fmla="*/ 93 w 130"/>
              <a:gd name="T3" fmla="*/ 43 h 94"/>
              <a:gd name="T4" fmla="*/ 101 w 130"/>
              <a:gd name="T5" fmla="*/ 40 h 94"/>
              <a:gd name="T6" fmla="*/ 98 w 130"/>
              <a:gd name="T7" fmla="*/ 34 h 94"/>
              <a:gd name="T8" fmla="*/ 102 w 130"/>
              <a:gd name="T9" fmla="*/ 24 h 94"/>
              <a:gd name="T10" fmla="*/ 101 w 130"/>
              <a:gd name="T11" fmla="*/ 31 h 94"/>
              <a:gd name="T12" fmla="*/ 107 w 130"/>
              <a:gd name="T13" fmla="*/ 34 h 94"/>
              <a:gd name="T14" fmla="*/ 110 w 130"/>
              <a:gd name="T15" fmla="*/ 26 h 94"/>
              <a:gd name="T16" fmla="*/ 86 w 130"/>
              <a:gd name="T17" fmla="*/ 23 h 94"/>
              <a:gd name="T18" fmla="*/ 81 w 130"/>
              <a:gd name="T19" fmla="*/ 28 h 94"/>
              <a:gd name="T20" fmla="*/ 86 w 130"/>
              <a:gd name="T21" fmla="*/ 34 h 94"/>
              <a:gd name="T22" fmla="*/ 92 w 130"/>
              <a:gd name="T23" fmla="*/ 28 h 94"/>
              <a:gd name="T24" fmla="*/ 86 w 130"/>
              <a:gd name="T25" fmla="*/ 23 h 94"/>
              <a:gd name="T26" fmla="*/ 33 w 130"/>
              <a:gd name="T27" fmla="*/ 18 h 94"/>
              <a:gd name="T28" fmla="*/ 25 w 130"/>
              <a:gd name="T29" fmla="*/ 26 h 94"/>
              <a:gd name="T30" fmla="*/ 25 w 130"/>
              <a:gd name="T31" fmla="*/ 32 h 94"/>
              <a:gd name="T32" fmla="*/ 33 w 130"/>
              <a:gd name="T33" fmla="*/ 40 h 94"/>
              <a:gd name="T34" fmla="*/ 39 w 130"/>
              <a:gd name="T35" fmla="*/ 41 h 94"/>
              <a:gd name="T36" fmla="*/ 41 w 130"/>
              <a:gd name="T37" fmla="*/ 34 h 94"/>
              <a:gd name="T38" fmla="*/ 50 w 130"/>
              <a:gd name="T39" fmla="*/ 32 h 94"/>
              <a:gd name="T40" fmla="*/ 49 w 130"/>
              <a:gd name="T41" fmla="*/ 26 h 94"/>
              <a:gd name="T42" fmla="*/ 41 w 130"/>
              <a:gd name="T43" fmla="*/ 18 h 94"/>
              <a:gd name="T44" fmla="*/ 96 w 130"/>
              <a:gd name="T45" fmla="*/ 14 h 94"/>
              <a:gd name="T46" fmla="*/ 90 w 130"/>
              <a:gd name="T47" fmla="*/ 19 h 94"/>
              <a:gd name="T48" fmla="*/ 96 w 130"/>
              <a:gd name="T49" fmla="*/ 24 h 94"/>
              <a:gd name="T50" fmla="*/ 101 w 130"/>
              <a:gd name="T51" fmla="*/ 19 h 94"/>
              <a:gd name="T52" fmla="*/ 96 w 130"/>
              <a:gd name="T53" fmla="*/ 14 h 94"/>
              <a:gd name="T54" fmla="*/ 47 w 130"/>
              <a:gd name="T55" fmla="*/ 2 h 94"/>
              <a:gd name="T56" fmla="*/ 66 w 130"/>
              <a:gd name="T57" fmla="*/ 4 h 94"/>
              <a:gd name="T58" fmla="*/ 102 w 130"/>
              <a:gd name="T59" fmla="*/ 0 h 94"/>
              <a:gd name="T60" fmla="*/ 123 w 130"/>
              <a:gd name="T61" fmla="*/ 23 h 94"/>
              <a:gd name="T62" fmla="*/ 130 w 130"/>
              <a:gd name="T63" fmla="*/ 69 h 94"/>
              <a:gd name="T64" fmla="*/ 115 w 130"/>
              <a:gd name="T65" fmla="*/ 94 h 94"/>
              <a:gd name="T66" fmla="*/ 110 w 130"/>
              <a:gd name="T67" fmla="*/ 93 h 94"/>
              <a:gd name="T68" fmla="*/ 102 w 130"/>
              <a:gd name="T69" fmla="*/ 72 h 94"/>
              <a:gd name="T70" fmla="*/ 92 w 130"/>
              <a:gd name="T71" fmla="*/ 56 h 94"/>
              <a:gd name="T72" fmla="*/ 50 w 130"/>
              <a:gd name="T73" fmla="*/ 53 h 94"/>
              <a:gd name="T74" fmla="*/ 29 w 130"/>
              <a:gd name="T75" fmla="*/ 69 h 94"/>
              <a:gd name="T76" fmla="*/ 24 w 130"/>
              <a:gd name="T77" fmla="*/ 89 h 94"/>
              <a:gd name="T78" fmla="*/ 16 w 130"/>
              <a:gd name="T79" fmla="*/ 94 h 94"/>
              <a:gd name="T80" fmla="*/ 7 w 130"/>
              <a:gd name="T81" fmla="*/ 83 h 94"/>
              <a:gd name="T82" fmla="*/ 3 w 130"/>
              <a:gd name="T83" fmla="*/ 38 h 94"/>
              <a:gd name="T84" fmla="*/ 21 w 130"/>
              <a:gd name="T85"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94">
                <a:moveTo>
                  <a:pt x="96" y="32"/>
                </a:moveTo>
                <a:lnTo>
                  <a:pt x="93" y="34"/>
                </a:lnTo>
                <a:lnTo>
                  <a:pt x="92" y="35"/>
                </a:lnTo>
                <a:lnTo>
                  <a:pt x="90" y="38"/>
                </a:lnTo>
                <a:lnTo>
                  <a:pt x="92" y="40"/>
                </a:lnTo>
                <a:lnTo>
                  <a:pt x="93" y="43"/>
                </a:lnTo>
                <a:lnTo>
                  <a:pt x="96" y="43"/>
                </a:lnTo>
                <a:lnTo>
                  <a:pt x="98" y="43"/>
                </a:lnTo>
                <a:lnTo>
                  <a:pt x="101" y="40"/>
                </a:lnTo>
                <a:lnTo>
                  <a:pt x="101" y="38"/>
                </a:lnTo>
                <a:lnTo>
                  <a:pt x="101" y="35"/>
                </a:lnTo>
                <a:lnTo>
                  <a:pt x="98" y="34"/>
                </a:lnTo>
                <a:lnTo>
                  <a:pt x="96" y="32"/>
                </a:lnTo>
                <a:close/>
                <a:moveTo>
                  <a:pt x="105" y="23"/>
                </a:moveTo>
                <a:lnTo>
                  <a:pt x="102" y="24"/>
                </a:lnTo>
                <a:lnTo>
                  <a:pt x="101" y="26"/>
                </a:lnTo>
                <a:lnTo>
                  <a:pt x="100" y="28"/>
                </a:lnTo>
                <a:lnTo>
                  <a:pt x="101" y="31"/>
                </a:lnTo>
                <a:lnTo>
                  <a:pt x="102" y="34"/>
                </a:lnTo>
                <a:lnTo>
                  <a:pt x="105" y="34"/>
                </a:lnTo>
                <a:lnTo>
                  <a:pt x="107" y="34"/>
                </a:lnTo>
                <a:lnTo>
                  <a:pt x="110" y="31"/>
                </a:lnTo>
                <a:lnTo>
                  <a:pt x="110" y="28"/>
                </a:lnTo>
                <a:lnTo>
                  <a:pt x="110" y="26"/>
                </a:lnTo>
                <a:lnTo>
                  <a:pt x="107" y="24"/>
                </a:lnTo>
                <a:lnTo>
                  <a:pt x="105" y="23"/>
                </a:lnTo>
                <a:close/>
                <a:moveTo>
                  <a:pt x="86" y="23"/>
                </a:moveTo>
                <a:lnTo>
                  <a:pt x="84" y="24"/>
                </a:lnTo>
                <a:lnTo>
                  <a:pt x="83" y="26"/>
                </a:lnTo>
                <a:lnTo>
                  <a:pt x="81" y="28"/>
                </a:lnTo>
                <a:lnTo>
                  <a:pt x="83" y="31"/>
                </a:lnTo>
                <a:lnTo>
                  <a:pt x="84" y="34"/>
                </a:lnTo>
                <a:lnTo>
                  <a:pt x="86" y="34"/>
                </a:lnTo>
                <a:lnTo>
                  <a:pt x="89" y="34"/>
                </a:lnTo>
                <a:lnTo>
                  <a:pt x="92" y="31"/>
                </a:lnTo>
                <a:lnTo>
                  <a:pt x="92" y="28"/>
                </a:lnTo>
                <a:lnTo>
                  <a:pt x="92" y="26"/>
                </a:lnTo>
                <a:lnTo>
                  <a:pt x="89" y="24"/>
                </a:lnTo>
                <a:lnTo>
                  <a:pt x="86" y="23"/>
                </a:lnTo>
                <a:close/>
                <a:moveTo>
                  <a:pt x="34" y="17"/>
                </a:moveTo>
                <a:lnTo>
                  <a:pt x="34" y="18"/>
                </a:lnTo>
                <a:lnTo>
                  <a:pt x="33" y="18"/>
                </a:lnTo>
                <a:lnTo>
                  <a:pt x="33" y="26"/>
                </a:lnTo>
                <a:lnTo>
                  <a:pt x="26" y="26"/>
                </a:lnTo>
                <a:lnTo>
                  <a:pt x="25" y="26"/>
                </a:lnTo>
                <a:lnTo>
                  <a:pt x="25" y="26"/>
                </a:lnTo>
                <a:lnTo>
                  <a:pt x="25" y="32"/>
                </a:lnTo>
                <a:lnTo>
                  <a:pt x="25" y="32"/>
                </a:lnTo>
                <a:lnTo>
                  <a:pt x="26" y="34"/>
                </a:lnTo>
                <a:lnTo>
                  <a:pt x="33" y="34"/>
                </a:lnTo>
                <a:lnTo>
                  <a:pt x="33" y="40"/>
                </a:lnTo>
                <a:lnTo>
                  <a:pt x="34" y="41"/>
                </a:lnTo>
                <a:lnTo>
                  <a:pt x="34" y="41"/>
                </a:lnTo>
                <a:lnTo>
                  <a:pt x="39" y="41"/>
                </a:lnTo>
                <a:lnTo>
                  <a:pt x="41" y="41"/>
                </a:lnTo>
                <a:lnTo>
                  <a:pt x="41" y="40"/>
                </a:lnTo>
                <a:lnTo>
                  <a:pt x="41" y="34"/>
                </a:lnTo>
                <a:lnTo>
                  <a:pt x="49" y="34"/>
                </a:lnTo>
                <a:lnTo>
                  <a:pt x="49" y="32"/>
                </a:lnTo>
                <a:lnTo>
                  <a:pt x="50" y="32"/>
                </a:lnTo>
                <a:lnTo>
                  <a:pt x="50" y="26"/>
                </a:lnTo>
                <a:lnTo>
                  <a:pt x="49" y="26"/>
                </a:lnTo>
                <a:lnTo>
                  <a:pt x="49" y="26"/>
                </a:lnTo>
                <a:lnTo>
                  <a:pt x="41" y="26"/>
                </a:lnTo>
                <a:lnTo>
                  <a:pt x="41" y="18"/>
                </a:lnTo>
                <a:lnTo>
                  <a:pt x="41" y="18"/>
                </a:lnTo>
                <a:lnTo>
                  <a:pt x="39" y="17"/>
                </a:lnTo>
                <a:lnTo>
                  <a:pt x="34" y="17"/>
                </a:lnTo>
                <a:close/>
                <a:moveTo>
                  <a:pt x="96" y="14"/>
                </a:moveTo>
                <a:lnTo>
                  <a:pt x="93" y="15"/>
                </a:lnTo>
                <a:lnTo>
                  <a:pt x="92" y="17"/>
                </a:lnTo>
                <a:lnTo>
                  <a:pt x="90" y="19"/>
                </a:lnTo>
                <a:lnTo>
                  <a:pt x="92" y="23"/>
                </a:lnTo>
                <a:lnTo>
                  <a:pt x="93" y="24"/>
                </a:lnTo>
                <a:lnTo>
                  <a:pt x="96" y="24"/>
                </a:lnTo>
                <a:lnTo>
                  <a:pt x="98" y="24"/>
                </a:lnTo>
                <a:lnTo>
                  <a:pt x="101" y="23"/>
                </a:lnTo>
                <a:lnTo>
                  <a:pt x="101" y="19"/>
                </a:lnTo>
                <a:lnTo>
                  <a:pt x="101" y="17"/>
                </a:lnTo>
                <a:lnTo>
                  <a:pt x="98" y="15"/>
                </a:lnTo>
                <a:lnTo>
                  <a:pt x="96" y="14"/>
                </a:lnTo>
                <a:close/>
                <a:moveTo>
                  <a:pt x="29" y="0"/>
                </a:moveTo>
                <a:lnTo>
                  <a:pt x="37" y="1"/>
                </a:lnTo>
                <a:lnTo>
                  <a:pt x="47" y="2"/>
                </a:lnTo>
                <a:lnTo>
                  <a:pt x="60" y="4"/>
                </a:lnTo>
                <a:lnTo>
                  <a:pt x="66" y="4"/>
                </a:lnTo>
                <a:lnTo>
                  <a:pt x="66" y="4"/>
                </a:lnTo>
                <a:lnTo>
                  <a:pt x="79" y="2"/>
                </a:lnTo>
                <a:lnTo>
                  <a:pt x="92" y="1"/>
                </a:lnTo>
                <a:lnTo>
                  <a:pt x="102" y="0"/>
                </a:lnTo>
                <a:lnTo>
                  <a:pt x="110" y="2"/>
                </a:lnTo>
                <a:lnTo>
                  <a:pt x="118" y="10"/>
                </a:lnTo>
                <a:lnTo>
                  <a:pt x="123" y="23"/>
                </a:lnTo>
                <a:lnTo>
                  <a:pt x="128" y="38"/>
                </a:lnTo>
                <a:lnTo>
                  <a:pt x="130" y="53"/>
                </a:lnTo>
                <a:lnTo>
                  <a:pt x="130" y="69"/>
                </a:lnTo>
                <a:lnTo>
                  <a:pt x="124" y="83"/>
                </a:lnTo>
                <a:lnTo>
                  <a:pt x="115" y="94"/>
                </a:lnTo>
                <a:lnTo>
                  <a:pt x="115" y="94"/>
                </a:lnTo>
                <a:lnTo>
                  <a:pt x="114" y="94"/>
                </a:lnTo>
                <a:lnTo>
                  <a:pt x="113" y="94"/>
                </a:lnTo>
                <a:lnTo>
                  <a:pt x="110" y="93"/>
                </a:lnTo>
                <a:lnTo>
                  <a:pt x="106" y="86"/>
                </a:lnTo>
                <a:lnTo>
                  <a:pt x="104" y="79"/>
                </a:lnTo>
                <a:lnTo>
                  <a:pt x="102" y="72"/>
                </a:lnTo>
                <a:lnTo>
                  <a:pt x="101" y="66"/>
                </a:lnTo>
                <a:lnTo>
                  <a:pt x="97" y="61"/>
                </a:lnTo>
                <a:lnTo>
                  <a:pt x="92" y="56"/>
                </a:lnTo>
                <a:lnTo>
                  <a:pt x="81" y="53"/>
                </a:lnTo>
                <a:lnTo>
                  <a:pt x="67" y="52"/>
                </a:lnTo>
                <a:lnTo>
                  <a:pt x="50" y="53"/>
                </a:lnTo>
                <a:lnTo>
                  <a:pt x="39" y="57"/>
                </a:lnTo>
                <a:lnTo>
                  <a:pt x="33" y="62"/>
                </a:lnTo>
                <a:lnTo>
                  <a:pt x="29" y="69"/>
                </a:lnTo>
                <a:lnTo>
                  <a:pt x="28" y="77"/>
                </a:lnTo>
                <a:lnTo>
                  <a:pt x="25" y="83"/>
                </a:lnTo>
                <a:lnTo>
                  <a:pt x="24" y="89"/>
                </a:lnTo>
                <a:lnTo>
                  <a:pt x="20" y="94"/>
                </a:lnTo>
                <a:lnTo>
                  <a:pt x="18" y="94"/>
                </a:lnTo>
                <a:lnTo>
                  <a:pt x="16" y="94"/>
                </a:lnTo>
                <a:lnTo>
                  <a:pt x="16" y="94"/>
                </a:lnTo>
                <a:lnTo>
                  <a:pt x="16" y="94"/>
                </a:lnTo>
                <a:lnTo>
                  <a:pt x="7" y="83"/>
                </a:lnTo>
                <a:lnTo>
                  <a:pt x="1" y="69"/>
                </a:lnTo>
                <a:lnTo>
                  <a:pt x="0" y="53"/>
                </a:lnTo>
                <a:lnTo>
                  <a:pt x="3" y="38"/>
                </a:lnTo>
                <a:lnTo>
                  <a:pt x="7" y="23"/>
                </a:lnTo>
                <a:lnTo>
                  <a:pt x="13" y="10"/>
                </a:lnTo>
                <a:lnTo>
                  <a:pt x="21" y="2"/>
                </a:lnTo>
                <a:lnTo>
                  <a:pt x="2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193"/>
          <p:cNvSpPr>
            <a:spLocks noEditPoints="1"/>
          </p:cNvSpPr>
          <p:nvPr/>
        </p:nvSpPr>
        <p:spPr bwMode="auto">
          <a:xfrm>
            <a:off x="6344443" y="2554093"/>
            <a:ext cx="195263" cy="200025"/>
          </a:xfrm>
          <a:custGeom>
            <a:avLst/>
            <a:gdLst>
              <a:gd name="T0" fmla="*/ 100 w 123"/>
              <a:gd name="T1" fmla="*/ 59 h 126"/>
              <a:gd name="T2" fmla="*/ 102 w 123"/>
              <a:gd name="T3" fmla="*/ 60 h 126"/>
              <a:gd name="T4" fmla="*/ 89 w 123"/>
              <a:gd name="T5" fmla="*/ 102 h 126"/>
              <a:gd name="T6" fmla="*/ 85 w 123"/>
              <a:gd name="T7" fmla="*/ 101 h 126"/>
              <a:gd name="T8" fmla="*/ 83 w 123"/>
              <a:gd name="T9" fmla="*/ 100 h 126"/>
              <a:gd name="T10" fmla="*/ 97 w 123"/>
              <a:gd name="T11" fmla="*/ 58 h 126"/>
              <a:gd name="T12" fmla="*/ 25 w 123"/>
              <a:gd name="T13" fmla="*/ 57 h 126"/>
              <a:gd name="T14" fmla="*/ 27 w 123"/>
              <a:gd name="T15" fmla="*/ 58 h 126"/>
              <a:gd name="T16" fmla="*/ 39 w 123"/>
              <a:gd name="T17" fmla="*/ 100 h 126"/>
              <a:gd name="T18" fmla="*/ 34 w 123"/>
              <a:gd name="T19" fmla="*/ 102 h 126"/>
              <a:gd name="T20" fmla="*/ 32 w 123"/>
              <a:gd name="T21" fmla="*/ 101 h 126"/>
              <a:gd name="T22" fmla="*/ 21 w 123"/>
              <a:gd name="T23" fmla="*/ 59 h 126"/>
              <a:gd name="T24" fmla="*/ 25 w 123"/>
              <a:gd name="T25" fmla="*/ 57 h 126"/>
              <a:gd name="T26" fmla="*/ 78 w 123"/>
              <a:gd name="T27" fmla="*/ 3 h 126"/>
              <a:gd name="T28" fmla="*/ 104 w 123"/>
              <a:gd name="T29" fmla="*/ 23 h 126"/>
              <a:gd name="T30" fmla="*/ 115 w 123"/>
              <a:gd name="T31" fmla="*/ 54 h 126"/>
              <a:gd name="T32" fmla="*/ 116 w 123"/>
              <a:gd name="T33" fmla="*/ 60 h 126"/>
              <a:gd name="T34" fmla="*/ 117 w 123"/>
              <a:gd name="T35" fmla="*/ 64 h 126"/>
              <a:gd name="T36" fmla="*/ 121 w 123"/>
              <a:gd name="T37" fmla="*/ 70 h 126"/>
              <a:gd name="T38" fmla="*/ 121 w 123"/>
              <a:gd name="T39" fmla="*/ 88 h 126"/>
              <a:gd name="T40" fmla="*/ 116 w 123"/>
              <a:gd name="T41" fmla="*/ 98 h 126"/>
              <a:gd name="T42" fmla="*/ 108 w 123"/>
              <a:gd name="T43" fmla="*/ 105 h 126"/>
              <a:gd name="T44" fmla="*/ 104 w 123"/>
              <a:gd name="T45" fmla="*/ 108 h 126"/>
              <a:gd name="T46" fmla="*/ 102 w 123"/>
              <a:gd name="T47" fmla="*/ 109 h 126"/>
              <a:gd name="T48" fmla="*/ 93 w 123"/>
              <a:gd name="T49" fmla="*/ 115 h 126"/>
              <a:gd name="T50" fmla="*/ 70 w 123"/>
              <a:gd name="T51" fmla="*/ 122 h 126"/>
              <a:gd name="T52" fmla="*/ 56 w 123"/>
              <a:gd name="T53" fmla="*/ 125 h 126"/>
              <a:gd name="T54" fmla="*/ 52 w 123"/>
              <a:gd name="T55" fmla="*/ 125 h 126"/>
              <a:gd name="T56" fmla="*/ 51 w 123"/>
              <a:gd name="T57" fmla="*/ 122 h 126"/>
              <a:gd name="T58" fmla="*/ 52 w 123"/>
              <a:gd name="T59" fmla="*/ 119 h 126"/>
              <a:gd name="T60" fmla="*/ 56 w 123"/>
              <a:gd name="T61" fmla="*/ 119 h 126"/>
              <a:gd name="T62" fmla="*/ 69 w 123"/>
              <a:gd name="T63" fmla="*/ 119 h 126"/>
              <a:gd name="T64" fmla="*/ 91 w 123"/>
              <a:gd name="T65" fmla="*/ 114 h 126"/>
              <a:gd name="T66" fmla="*/ 93 w 123"/>
              <a:gd name="T67" fmla="*/ 106 h 126"/>
              <a:gd name="T68" fmla="*/ 91 w 123"/>
              <a:gd name="T69" fmla="*/ 104 h 126"/>
              <a:gd name="T70" fmla="*/ 104 w 123"/>
              <a:gd name="T71" fmla="*/ 58 h 126"/>
              <a:gd name="T72" fmla="*/ 108 w 123"/>
              <a:gd name="T73" fmla="*/ 58 h 126"/>
              <a:gd name="T74" fmla="*/ 104 w 123"/>
              <a:gd name="T75" fmla="*/ 36 h 126"/>
              <a:gd name="T76" fmla="*/ 80 w 123"/>
              <a:gd name="T77" fmla="*/ 11 h 126"/>
              <a:gd name="T78" fmla="*/ 43 w 123"/>
              <a:gd name="T79" fmla="*/ 11 h 126"/>
              <a:gd name="T80" fmla="*/ 18 w 123"/>
              <a:gd name="T81" fmla="*/ 36 h 126"/>
              <a:gd name="T82" fmla="*/ 14 w 123"/>
              <a:gd name="T83" fmla="*/ 58 h 126"/>
              <a:gd name="T84" fmla="*/ 17 w 123"/>
              <a:gd name="T85" fmla="*/ 58 h 126"/>
              <a:gd name="T86" fmla="*/ 26 w 123"/>
              <a:gd name="T87" fmla="*/ 85 h 126"/>
              <a:gd name="T88" fmla="*/ 26 w 123"/>
              <a:gd name="T89" fmla="*/ 85 h 126"/>
              <a:gd name="T90" fmla="*/ 31 w 123"/>
              <a:gd name="T91" fmla="*/ 105 h 126"/>
              <a:gd name="T92" fmla="*/ 21 w 123"/>
              <a:gd name="T93" fmla="*/ 109 h 126"/>
              <a:gd name="T94" fmla="*/ 18 w 123"/>
              <a:gd name="T95" fmla="*/ 108 h 126"/>
              <a:gd name="T96" fmla="*/ 14 w 123"/>
              <a:gd name="T97" fmla="*/ 105 h 126"/>
              <a:gd name="T98" fmla="*/ 6 w 123"/>
              <a:gd name="T99" fmla="*/ 98 h 126"/>
              <a:gd name="T100" fmla="*/ 1 w 123"/>
              <a:gd name="T101" fmla="*/ 88 h 126"/>
              <a:gd name="T102" fmla="*/ 1 w 123"/>
              <a:gd name="T103" fmla="*/ 70 h 126"/>
              <a:gd name="T104" fmla="*/ 5 w 123"/>
              <a:gd name="T105" fmla="*/ 64 h 126"/>
              <a:gd name="T106" fmla="*/ 6 w 123"/>
              <a:gd name="T107" fmla="*/ 60 h 126"/>
              <a:gd name="T108" fmla="*/ 8 w 123"/>
              <a:gd name="T109" fmla="*/ 54 h 126"/>
              <a:gd name="T110" fmla="*/ 18 w 123"/>
              <a:gd name="T111" fmla="*/ 23 h 126"/>
              <a:gd name="T112" fmla="*/ 44 w 123"/>
              <a:gd name="T11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3" h="126">
                <a:moveTo>
                  <a:pt x="97" y="58"/>
                </a:moveTo>
                <a:lnTo>
                  <a:pt x="100" y="59"/>
                </a:lnTo>
                <a:lnTo>
                  <a:pt x="102" y="59"/>
                </a:lnTo>
                <a:lnTo>
                  <a:pt x="102" y="60"/>
                </a:lnTo>
                <a:lnTo>
                  <a:pt x="90" y="101"/>
                </a:lnTo>
                <a:lnTo>
                  <a:pt x="89" y="102"/>
                </a:lnTo>
                <a:lnTo>
                  <a:pt x="87" y="102"/>
                </a:lnTo>
                <a:lnTo>
                  <a:pt x="85" y="101"/>
                </a:lnTo>
                <a:lnTo>
                  <a:pt x="83" y="101"/>
                </a:lnTo>
                <a:lnTo>
                  <a:pt x="83" y="100"/>
                </a:lnTo>
                <a:lnTo>
                  <a:pt x="95" y="59"/>
                </a:lnTo>
                <a:lnTo>
                  <a:pt x="97" y="58"/>
                </a:lnTo>
                <a:lnTo>
                  <a:pt x="97" y="58"/>
                </a:lnTo>
                <a:close/>
                <a:moveTo>
                  <a:pt x="25" y="57"/>
                </a:moveTo>
                <a:lnTo>
                  <a:pt x="26" y="58"/>
                </a:lnTo>
                <a:lnTo>
                  <a:pt x="27" y="58"/>
                </a:lnTo>
                <a:lnTo>
                  <a:pt x="39" y="98"/>
                </a:lnTo>
                <a:lnTo>
                  <a:pt x="39" y="100"/>
                </a:lnTo>
                <a:lnTo>
                  <a:pt x="38" y="101"/>
                </a:lnTo>
                <a:lnTo>
                  <a:pt x="34" y="102"/>
                </a:lnTo>
                <a:lnTo>
                  <a:pt x="32" y="102"/>
                </a:lnTo>
                <a:lnTo>
                  <a:pt x="32" y="101"/>
                </a:lnTo>
                <a:lnTo>
                  <a:pt x="21" y="60"/>
                </a:lnTo>
                <a:lnTo>
                  <a:pt x="21" y="59"/>
                </a:lnTo>
                <a:lnTo>
                  <a:pt x="21" y="58"/>
                </a:lnTo>
                <a:lnTo>
                  <a:pt x="25" y="57"/>
                </a:lnTo>
                <a:close/>
                <a:moveTo>
                  <a:pt x="61" y="0"/>
                </a:moveTo>
                <a:lnTo>
                  <a:pt x="78" y="3"/>
                </a:lnTo>
                <a:lnTo>
                  <a:pt x="93" y="11"/>
                </a:lnTo>
                <a:lnTo>
                  <a:pt x="104" y="23"/>
                </a:lnTo>
                <a:lnTo>
                  <a:pt x="112" y="37"/>
                </a:lnTo>
                <a:lnTo>
                  <a:pt x="115" y="54"/>
                </a:lnTo>
                <a:lnTo>
                  <a:pt x="115" y="60"/>
                </a:lnTo>
                <a:lnTo>
                  <a:pt x="116" y="60"/>
                </a:lnTo>
                <a:lnTo>
                  <a:pt x="117" y="62"/>
                </a:lnTo>
                <a:lnTo>
                  <a:pt x="117" y="64"/>
                </a:lnTo>
                <a:lnTo>
                  <a:pt x="117" y="64"/>
                </a:lnTo>
                <a:lnTo>
                  <a:pt x="121" y="70"/>
                </a:lnTo>
                <a:lnTo>
                  <a:pt x="123" y="78"/>
                </a:lnTo>
                <a:lnTo>
                  <a:pt x="121" y="88"/>
                </a:lnTo>
                <a:lnTo>
                  <a:pt x="119" y="95"/>
                </a:lnTo>
                <a:lnTo>
                  <a:pt x="116" y="98"/>
                </a:lnTo>
                <a:lnTo>
                  <a:pt x="112" y="102"/>
                </a:lnTo>
                <a:lnTo>
                  <a:pt x="108" y="105"/>
                </a:lnTo>
                <a:lnTo>
                  <a:pt x="104" y="106"/>
                </a:lnTo>
                <a:lnTo>
                  <a:pt x="104" y="108"/>
                </a:lnTo>
                <a:lnTo>
                  <a:pt x="103" y="109"/>
                </a:lnTo>
                <a:lnTo>
                  <a:pt x="102" y="109"/>
                </a:lnTo>
                <a:lnTo>
                  <a:pt x="102" y="109"/>
                </a:lnTo>
                <a:lnTo>
                  <a:pt x="93" y="115"/>
                </a:lnTo>
                <a:lnTo>
                  <a:pt x="82" y="119"/>
                </a:lnTo>
                <a:lnTo>
                  <a:pt x="70" y="122"/>
                </a:lnTo>
                <a:lnTo>
                  <a:pt x="57" y="123"/>
                </a:lnTo>
                <a:lnTo>
                  <a:pt x="56" y="125"/>
                </a:lnTo>
                <a:lnTo>
                  <a:pt x="55" y="126"/>
                </a:lnTo>
                <a:lnTo>
                  <a:pt x="52" y="125"/>
                </a:lnTo>
                <a:lnTo>
                  <a:pt x="51" y="123"/>
                </a:lnTo>
                <a:lnTo>
                  <a:pt x="51" y="122"/>
                </a:lnTo>
                <a:lnTo>
                  <a:pt x="51" y="121"/>
                </a:lnTo>
                <a:lnTo>
                  <a:pt x="52" y="119"/>
                </a:lnTo>
                <a:lnTo>
                  <a:pt x="55" y="118"/>
                </a:lnTo>
                <a:lnTo>
                  <a:pt x="56" y="119"/>
                </a:lnTo>
                <a:lnTo>
                  <a:pt x="57" y="121"/>
                </a:lnTo>
                <a:lnTo>
                  <a:pt x="69" y="119"/>
                </a:lnTo>
                <a:lnTo>
                  <a:pt x="81" y="118"/>
                </a:lnTo>
                <a:lnTo>
                  <a:pt x="91" y="114"/>
                </a:lnTo>
                <a:lnTo>
                  <a:pt x="99" y="108"/>
                </a:lnTo>
                <a:lnTo>
                  <a:pt x="93" y="106"/>
                </a:lnTo>
                <a:lnTo>
                  <a:pt x="91" y="105"/>
                </a:lnTo>
                <a:lnTo>
                  <a:pt x="91" y="104"/>
                </a:lnTo>
                <a:lnTo>
                  <a:pt x="104" y="59"/>
                </a:lnTo>
                <a:lnTo>
                  <a:pt x="104" y="58"/>
                </a:lnTo>
                <a:lnTo>
                  <a:pt x="107" y="58"/>
                </a:lnTo>
                <a:lnTo>
                  <a:pt x="108" y="58"/>
                </a:lnTo>
                <a:lnTo>
                  <a:pt x="108" y="54"/>
                </a:lnTo>
                <a:lnTo>
                  <a:pt x="104" y="36"/>
                </a:lnTo>
                <a:lnTo>
                  <a:pt x="94" y="21"/>
                </a:lnTo>
                <a:lnTo>
                  <a:pt x="80" y="11"/>
                </a:lnTo>
                <a:lnTo>
                  <a:pt x="61" y="7"/>
                </a:lnTo>
                <a:lnTo>
                  <a:pt x="43" y="11"/>
                </a:lnTo>
                <a:lnTo>
                  <a:pt x="28" y="21"/>
                </a:lnTo>
                <a:lnTo>
                  <a:pt x="18" y="36"/>
                </a:lnTo>
                <a:lnTo>
                  <a:pt x="14" y="54"/>
                </a:lnTo>
                <a:lnTo>
                  <a:pt x="14" y="58"/>
                </a:lnTo>
                <a:lnTo>
                  <a:pt x="15" y="58"/>
                </a:lnTo>
                <a:lnTo>
                  <a:pt x="17" y="58"/>
                </a:lnTo>
                <a:lnTo>
                  <a:pt x="18" y="59"/>
                </a:lnTo>
                <a:lnTo>
                  <a:pt x="26" y="85"/>
                </a:lnTo>
                <a:lnTo>
                  <a:pt x="26" y="85"/>
                </a:lnTo>
                <a:lnTo>
                  <a:pt x="26" y="85"/>
                </a:lnTo>
                <a:lnTo>
                  <a:pt x="31" y="104"/>
                </a:lnTo>
                <a:lnTo>
                  <a:pt x="31" y="105"/>
                </a:lnTo>
                <a:lnTo>
                  <a:pt x="30" y="106"/>
                </a:lnTo>
                <a:lnTo>
                  <a:pt x="21" y="109"/>
                </a:lnTo>
                <a:lnTo>
                  <a:pt x="18" y="109"/>
                </a:lnTo>
                <a:lnTo>
                  <a:pt x="18" y="108"/>
                </a:lnTo>
                <a:lnTo>
                  <a:pt x="17" y="106"/>
                </a:lnTo>
                <a:lnTo>
                  <a:pt x="14" y="105"/>
                </a:lnTo>
                <a:lnTo>
                  <a:pt x="10" y="102"/>
                </a:lnTo>
                <a:lnTo>
                  <a:pt x="6" y="98"/>
                </a:lnTo>
                <a:lnTo>
                  <a:pt x="4" y="95"/>
                </a:lnTo>
                <a:lnTo>
                  <a:pt x="1" y="88"/>
                </a:lnTo>
                <a:lnTo>
                  <a:pt x="0" y="78"/>
                </a:lnTo>
                <a:lnTo>
                  <a:pt x="1" y="70"/>
                </a:lnTo>
                <a:lnTo>
                  <a:pt x="5" y="64"/>
                </a:lnTo>
                <a:lnTo>
                  <a:pt x="5" y="64"/>
                </a:lnTo>
                <a:lnTo>
                  <a:pt x="5" y="62"/>
                </a:lnTo>
                <a:lnTo>
                  <a:pt x="6" y="60"/>
                </a:lnTo>
                <a:lnTo>
                  <a:pt x="8" y="60"/>
                </a:lnTo>
                <a:lnTo>
                  <a:pt x="8" y="54"/>
                </a:lnTo>
                <a:lnTo>
                  <a:pt x="10" y="37"/>
                </a:lnTo>
                <a:lnTo>
                  <a:pt x="18" y="23"/>
                </a:lnTo>
                <a:lnTo>
                  <a:pt x="30" y="11"/>
                </a:lnTo>
                <a:lnTo>
                  <a:pt x="44" y="3"/>
                </a:lnTo>
                <a:lnTo>
                  <a:pt x="6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Rectangle 194"/>
          <p:cNvSpPr>
            <a:spLocks noChangeArrowheads="1"/>
          </p:cNvSpPr>
          <p:nvPr/>
        </p:nvSpPr>
        <p:spPr bwMode="auto">
          <a:xfrm>
            <a:off x="4915693" y="1928618"/>
            <a:ext cx="614363" cy="944563"/>
          </a:xfrm>
          <a:prstGeom prst="rect">
            <a:avLst/>
          </a:prstGeom>
          <a:solidFill>
            <a:schemeClr val="accent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 name="Rectangle 195"/>
          <p:cNvSpPr>
            <a:spLocks noChangeArrowheads="1"/>
          </p:cNvSpPr>
          <p:nvPr/>
        </p:nvSpPr>
        <p:spPr bwMode="auto">
          <a:xfrm>
            <a:off x="4949031" y="1985768"/>
            <a:ext cx="503238" cy="174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 name="Rectangle 196"/>
          <p:cNvSpPr>
            <a:spLocks noChangeArrowheads="1"/>
          </p:cNvSpPr>
          <p:nvPr/>
        </p:nvSpPr>
        <p:spPr bwMode="auto">
          <a:xfrm>
            <a:off x="5201443" y="2027043"/>
            <a:ext cx="250825" cy="15875"/>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 name="Rectangle 197"/>
          <p:cNvSpPr>
            <a:spLocks noChangeArrowheads="1"/>
          </p:cNvSpPr>
          <p:nvPr/>
        </p:nvSpPr>
        <p:spPr bwMode="auto">
          <a:xfrm>
            <a:off x="5201443" y="2068318"/>
            <a:ext cx="250825" cy="15875"/>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 name="Rectangle 198"/>
          <p:cNvSpPr>
            <a:spLocks noChangeArrowheads="1"/>
          </p:cNvSpPr>
          <p:nvPr/>
        </p:nvSpPr>
        <p:spPr bwMode="auto">
          <a:xfrm>
            <a:off x="4949031" y="2108005"/>
            <a:ext cx="503238" cy="1905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 name="Rectangle 199"/>
          <p:cNvSpPr>
            <a:spLocks noChangeArrowheads="1"/>
          </p:cNvSpPr>
          <p:nvPr/>
        </p:nvSpPr>
        <p:spPr bwMode="auto">
          <a:xfrm>
            <a:off x="5201443" y="2147693"/>
            <a:ext cx="250825" cy="174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 name="Rectangle 200"/>
          <p:cNvSpPr>
            <a:spLocks noChangeArrowheads="1"/>
          </p:cNvSpPr>
          <p:nvPr/>
        </p:nvSpPr>
        <p:spPr bwMode="auto">
          <a:xfrm>
            <a:off x="5201443" y="2188968"/>
            <a:ext cx="250825" cy="1905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 name="Rectangle 201"/>
          <p:cNvSpPr>
            <a:spLocks noChangeArrowheads="1"/>
          </p:cNvSpPr>
          <p:nvPr/>
        </p:nvSpPr>
        <p:spPr bwMode="auto">
          <a:xfrm>
            <a:off x="4949031" y="2230243"/>
            <a:ext cx="503238" cy="174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 name="Rectangle 202"/>
          <p:cNvSpPr>
            <a:spLocks noChangeArrowheads="1"/>
          </p:cNvSpPr>
          <p:nvPr/>
        </p:nvSpPr>
        <p:spPr bwMode="auto">
          <a:xfrm>
            <a:off x="5201443" y="2271518"/>
            <a:ext cx="250825" cy="174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 name="Rectangle 203"/>
          <p:cNvSpPr>
            <a:spLocks noChangeArrowheads="1"/>
          </p:cNvSpPr>
          <p:nvPr/>
        </p:nvSpPr>
        <p:spPr bwMode="auto">
          <a:xfrm>
            <a:off x="5201443" y="2311205"/>
            <a:ext cx="250825" cy="1905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 name="Rectangle 204"/>
          <p:cNvSpPr>
            <a:spLocks noChangeArrowheads="1"/>
          </p:cNvSpPr>
          <p:nvPr/>
        </p:nvSpPr>
        <p:spPr bwMode="auto">
          <a:xfrm>
            <a:off x="5201443" y="2352480"/>
            <a:ext cx="250825" cy="174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 name="Rectangle 205"/>
          <p:cNvSpPr>
            <a:spLocks noChangeArrowheads="1"/>
          </p:cNvSpPr>
          <p:nvPr/>
        </p:nvSpPr>
        <p:spPr bwMode="auto">
          <a:xfrm>
            <a:off x="4949031" y="2392168"/>
            <a:ext cx="503238" cy="1905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207"/>
          <p:cNvSpPr>
            <a:spLocks/>
          </p:cNvSpPr>
          <p:nvPr/>
        </p:nvSpPr>
        <p:spPr bwMode="auto">
          <a:xfrm>
            <a:off x="4815681" y="1576193"/>
            <a:ext cx="2559050" cy="187325"/>
          </a:xfrm>
          <a:custGeom>
            <a:avLst/>
            <a:gdLst>
              <a:gd name="T0" fmla="*/ 79 w 1612"/>
              <a:gd name="T1" fmla="*/ 0 h 118"/>
              <a:gd name="T2" fmla="*/ 1541 w 1612"/>
              <a:gd name="T3" fmla="*/ 0 h 118"/>
              <a:gd name="T4" fmla="*/ 1612 w 1612"/>
              <a:gd name="T5" fmla="*/ 90 h 118"/>
              <a:gd name="T6" fmla="*/ 1603 w 1612"/>
              <a:gd name="T7" fmla="*/ 118 h 118"/>
              <a:gd name="T8" fmla="*/ 0 w 1612"/>
              <a:gd name="T9" fmla="*/ 118 h 118"/>
              <a:gd name="T10" fmla="*/ 0 w 1612"/>
              <a:gd name="T11" fmla="*/ 87 h 118"/>
              <a:gd name="T12" fmla="*/ 79 w 1612"/>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612" h="118">
                <a:moveTo>
                  <a:pt x="79" y="0"/>
                </a:moveTo>
                <a:lnTo>
                  <a:pt x="1541" y="0"/>
                </a:lnTo>
                <a:lnTo>
                  <a:pt x="1612" y="90"/>
                </a:lnTo>
                <a:lnTo>
                  <a:pt x="1603" y="118"/>
                </a:lnTo>
                <a:lnTo>
                  <a:pt x="0" y="118"/>
                </a:lnTo>
                <a:lnTo>
                  <a:pt x="0" y="87"/>
                </a:lnTo>
                <a:lnTo>
                  <a:pt x="79" y="0"/>
                </a:lnTo>
                <a:close/>
              </a:path>
            </a:pathLst>
          </a:custGeom>
          <a:solidFill>
            <a:srgbClr val="EAF0F0"/>
          </a:solidFill>
          <a:ln w="0">
            <a:solidFill>
              <a:srgbClr val="EAF0F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208"/>
          <p:cNvSpPr>
            <a:spLocks/>
          </p:cNvSpPr>
          <p:nvPr/>
        </p:nvSpPr>
        <p:spPr bwMode="auto">
          <a:xfrm>
            <a:off x="4783931" y="1719068"/>
            <a:ext cx="233363" cy="119063"/>
          </a:xfrm>
          <a:custGeom>
            <a:avLst/>
            <a:gdLst>
              <a:gd name="T0" fmla="*/ 0 w 147"/>
              <a:gd name="T1" fmla="*/ 0 h 75"/>
              <a:gd name="T2" fmla="*/ 147 w 147"/>
              <a:gd name="T3" fmla="*/ 0 h 75"/>
              <a:gd name="T4" fmla="*/ 147 w 147"/>
              <a:gd name="T5" fmla="*/ 63 h 75"/>
              <a:gd name="T6" fmla="*/ 121 w 147"/>
              <a:gd name="T7" fmla="*/ 71 h 75"/>
              <a:gd name="T8" fmla="*/ 90 w 147"/>
              <a:gd name="T9" fmla="*/ 75 h 75"/>
              <a:gd name="T10" fmla="*/ 58 w 147"/>
              <a:gd name="T11" fmla="*/ 75 h 75"/>
              <a:gd name="T12" fmla="*/ 27 w 147"/>
              <a:gd name="T13" fmla="*/ 71 h 75"/>
              <a:gd name="T14" fmla="*/ 0 w 147"/>
              <a:gd name="T15" fmla="*/ 63 h 75"/>
              <a:gd name="T16" fmla="*/ 0 w 147"/>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5">
                <a:moveTo>
                  <a:pt x="0" y="0"/>
                </a:moveTo>
                <a:lnTo>
                  <a:pt x="147" y="0"/>
                </a:lnTo>
                <a:lnTo>
                  <a:pt x="147" y="63"/>
                </a:lnTo>
                <a:lnTo>
                  <a:pt x="121" y="71"/>
                </a:lnTo>
                <a:lnTo>
                  <a:pt x="90" y="75"/>
                </a:lnTo>
                <a:lnTo>
                  <a:pt x="58" y="75"/>
                </a:lnTo>
                <a:lnTo>
                  <a:pt x="27" y="71"/>
                </a:lnTo>
                <a:lnTo>
                  <a:pt x="0" y="63"/>
                </a:lnTo>
                <a:lnTo>
                  <a:pt x="0" y="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209"/>
          <p:cNvSpPr>
            <a:spLocks/>
          </p:cNvSpPr>
          <p:nvPr/>
        </p:nvSpPr>
        <p:spPr bwMode="auto">
          <a:xfrm>
            <a:off x="5017293" y="1719068"/>
            <a:ext cx="238125" cy="119063"/>
          </a:xfrm>
          <a:custGeom>
            <a:avLst/>
            <a:gdLst>
              <a:gd name="T0" fmla="*/ 0 w 150"/>
              <a:gd name="T1" fmla="*/ 0 h 75"/>
              <a:gd name="T2" fmla="*/ 150 w 150"/>
              <a:gd name="T3" fmla="*/ 0 h 75"/>
              <a:gd name="T4" fmla="*/ 150 w 150"/>
              <a:gd name="T5" fmla="*/ 63 h 75"/>
              <a:gd name="T6" fmla="*/ 122 w 150"/>
              <a:gd name="T7" fmla="*/ 71 h 75"/>
              <a:gd name="T8" fmla="*/ 91 w 150"/>
              <a:gd name="T9" fmla="*/ 75 h 75"/>
              <a:gd name="T10" fmla="*/ 59 w 150"/>
              <a:gd name="T11" fmla="*/ 75 h 75"/>
              <a:gd name="T12" fmla="*/ 28 w 150"/>
              <a:gd name="T13" fmla="*/ 71 h 75"/>
              <a:gd name="T14" fmla="*/ 0 w 150"/>
              <a:gd name="T15" fmla="*/ 63 h 75"/>
              <a:gd name="T16" fmla="*/ 0 w 150"/>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75">
                <a:moveTo>
                  <a:pt x="0" y="0"/>
                </a:moveTo>
                <a:lnTo>
                  <a:pt x="150" y="0"/>
                </a:lnTo>
                <a:lnTo>
                  <a:pt x="150" y="63"/>
                </a:lnTo>
                <a:lnTo>
                  <a:pt x="122" y="71"/>
                </a:lnTo>
                <a:lnTo>
                  <a:pt x="91" y="75"/>
                </a:lnTo>
                <a:lnTo>
                  <a:pt x="59" y="75"/>
                </a:lnTo>
                <a:lnTo>
                  <a:pt x="28" y="71"/>
                </a:lnTo>
                <a:lnTo>
                  <a:pt x="0" y="63"/>
                </a:lnTo>
                <a:lnTo>
                  <a:pt x="0" y="0"/>
                </a:lnTo>
                <a:close/>
              </a:path>
            </a:pathLst>
          </a:custGeom>
          <a:solidFill>
            <a:srgbClr val="E7EFED"/>
          </a:solidFill>
          <a:ln w="0">
            <a:solidFill>
              <a:srgbClr val="E7EFE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210"/>
          <p:cNvSpPr>
            <a:spLocks/>
          </p:cNvSpPr>
          <p:nvPr/>
        </p:nvSpPr>
        <p:spPr bwMode="auto">
          <a:xfrm>
            <a:off x="5255418" y="1719068"/>
            <a:ext cx="234950" cy="119063"/>
          </a:xfrm>
          <a:custGeom>
            <a:avLst/>
            <a:gdLst>
              <a:gd name="T0" fmla="*/ 0 w 148"/>
              <a:gd name="T1" fmla="*/ 0 h 75"/>
              <a:gd name="T2" fmla="*/ 148 w 148"/>
              <a:gd name="T3" fmla="*/ 0 h 75"/>
              <a:gd name="T4" fmla="*/ 148 w 148"/>
              <a:gd name="T5" fmla="*/ 63 h 75"/>
              <a:gd name="T6" fmla="*/ 120 w 148"/>
              <a:gd name="T7" fmla="*/ 71 h 75"/>
              <a:gd name="T8" fmla="*/ 90 w 148"/>
              <a:gd name="T9" fmla="*/ 75 h 75"/>
              <a:gd name="T10" fmla="*/ 57 w 148"/>
              <a:gd name="T11" fmla="*/ 75 h 75"/>
              <a:gd name="T12" fmla="*/ 27 w 148"/>
              <a:gd name="T13" fmla="*/ 71 h 75"/>
              <a:gd name="T14" fmla="*/ 0 w 148"/>
              <a:gd name="T15" fmla="*/ 63 h 75"/>
              <a:gd name="T16" fmla="*/ 0 w 14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75">
                <a:moveTo>
                  <a:pt x="0" y="0"/>
                </a:moveTo>
                <a:lnTo>
                  <a:pt x="148" y="0"/>
                </a:lnTo>
                <a:lnTo>
                  <a:pt x="148" y="63"/>
                </a:lnTo>
                <a:lnTo>
                  <a:pt x="120" y="71"/>
                </a:lnTo>
                <a:lnTo>
                  <a:pt x="90" y="75"/>
                </a:lnTo>
                <a:lnTo>
                  <a:pt x="57" y="75"/>
                </a:lnTo>
                <a:lnTo>
                  <a:pt x="27" y="71"/>
                </a:lnTo>
                <a:lnTo>
                  <a:pt x="0" y="63"/>
                </a:lnTo>
                <a:lnTo>
                  <a:pt x="0" y="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211"/>
          <p:cNvSpPr>
            <a:spLocks/>
          </p:cNvSpPr>
          <p:nvPr/>
        </p:nvSpPr>
        <p:spPr bwMode="auto">
          <a:xfrm>
            <a:off x="5490368" y="1719068"/>
            <a:ext cx="234950" cy="119063"/>
          </a:xfrm>
          <a:custGeom>
            <a:avLst/>
            <a:gdLst>
              <a:gd name="T0" fmla="*/ 0 w 148"/>
              <a:gd name="T1" fmla="*/ 0 h 75"/>
              <a:gd name="T2" fmla="*/ 148 w 148"/>
              <a:gd name="T3" fmla="*/ 0 h 75"/>
              <a:gd name="T4" fmla="*/ 148 w 148"/>
              <a:gd name="T5" fmla="*/ 63 h 75"/>
              <a:gd name="T6" fmla="*/ 121 w 148"/>
              <a:gd name="T7" fmla="*/ 71 h 75"/>
              <a:gd name="T8" fmla="*/ 90 w 148"/>
              <a:gd name="T9" fmla="*/ 75 h 75"/>
              <a:gd name="T10" fmla="*/ 59 w 148"/>
              <a:gd name="T11" fmla="*/ 75 h 75"/>
              <a:gd name="T12" fmla="*/ 27 w 148"/>
              <a:gd name="T13" fmla="*/ 71 h 75"/>
              <a:gd name="T14" fmla="*/ 0 w 148"/>
              <a:gd name="T15" fmla="*/ 63 h 75"/>
              <a:gd name="T16" fmla="*/ 0 w 14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75">
                <a:moveTo>
                  <a:pt x="0" y="0"/>
                </a:moveTo>
                <a:lnTo>
                  <a:pt x="148" y="0"/>
                </a:lnTo>
                <a:lnTo>
                  <a:pt x="148" y="63"/>
                </a:lnTo>
                <a:lnTo>
                  <a:pt x="121" y="71"/>
                </a:lnTo>
                <a:lnTo>
                  <a:pt x="90" y="75"/>
                </a:lnTo>
                <a:lnTo>
                  <a:pt x="59" y="75"/>
                </a:lnTo>
                <a:lnTo>
                  <a:pt x="27" y="71"/>
                </a:lnTo>
                <a:lnTo>
                  <a:pt x="0" y="63"/>
                </a:lnTo>
                <a:lnTo>
                  <a:pt x="0" y="0"/>
                </a:lnTo>
                <a:close/>
              </a:path>
            </a:pathLst>
          </a:custGeom>
          <a:solidFill>
            <a:srgbClr val="E7EFED"/>
          </a:solidFill>
          <a:ln w="0">
            <a:solidFill>
              <a:srgbClr val="E7EFE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212"/>
          <p:cNvSpPr>
            <a:spLocks/>
          </p:cNvSpPr>
          <p:nvPr/>
        </p:nvSpPr>
        <p:spPr bwMode="auto">
          <a:xfrm>
            <a:off x="5725318" y="1719068"/>
            <a:ext cx="236538" cy="119063"/>
          </a:xfrm>
          <a:custGeom>
            <a:avLst/>
            <a:gdLst>
              <a:gd name="T0" fmla="*/ 0 w 149"/>
              <a:gd name="T1" fmla="*/ 0 h 75"/>
              <a:gd name="T2" fmla="*/ 149 w 149"/>
              <a:gd name="T3" fmla="*/ 0 h 75"/>
              <a:gd name="T4" fmla="*/ 149 w 149"/>
              <a:gd name="T5" fmla="*/ 63 h 75"/>
              <a:gd name="T6" fmla="*/ 121 w 149"/>
              <a:gd name="T7" fmla="*/ 71 h 75"/>
              <a:gd name="T8" fmla="*/ 90 w 149"/>
              <a:gd name="T9" fmla="*/ 75 h 75"/>
              <a:gd name="T10" fmla="*/ 58 w 149"/>
              <a:gd name="T11" fmla="*/ 75 h 75"/>
              <a:gd name="T12" fmla="*/ 27 w 149"/>
              <a:gd name="T13" fmla="*/ 71 h 75"/>
              <a:gd name="T14" fmla="*/ 0 w 149"/>
              <a:gd name="T15" fmla="*/ 63 h 75"/>
              <a:gd name="T16" fmla="*/ 0 w 149"/>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75">
                <a:moveTo>
                  <a:pt x="0" y="0"/>
                </a:moveTo>
                <a:lnTo>
                  <a:pt x="149" y="0"/>
                </a:lnTo>
                <a:lnTo>
                  <a:pt x="149" y="63"/>
                </a:lnTo>
                <a:lnTo>
                  <a:pt x="121" y="71"/>
                </a:lnTo>
                <a:lnTo>
                  <a:pt x="90" y="75"/>
                </a:lnTo>
                <a:lnTo>
                  <a:pt x="58" y="75"/>
                </a:lnTo>
                <a:lnTo>
                  <a:pt x="27" y="71"/>
                </a:lnTo>
                <a:lnTo>
                  <a:pt x="0" y="63"/>
                </a:lnTo>
                <a:lnTo>
                  <a:pt x="0" y="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213"/>
          <p:cNvSpPr>
            <a:spLocks/>
          </p:cNvSpPr>
          <p:nvPr/>
        </p:nvSpPr>
        <p:spPr bwMode="auto">
          <a:xfrm>
            <a:off x="5961856" y="1719068"/>
            <a:ext cx="234950" cy="119063"/>
          </a:xfrm>
          <a:custGeom>
            <a:avLst/>
            <a:gdLst>
              <a:gd name="T0" fmla="*/ 0 w 148"/>
              <a:gd name="T1" fmla="*/ 0 h 75"/>
              <a:gd name="T2" fmla="*/ 148 w 148"/>
              <a:gd name="T3" fmla="*/ 0 h 75"/>
              <a:gd name="T4" fmla="*/ 148 w 148"/>
              <a:gd name="T5" fmla="*/ 63 h 75"/>
              <a:gd name="T6" fmla="*/ 120 w 148"/>
              <a:gd name="T7" fmla="*/ 71 h 75"/>
              <a:gd name="T8" fmla="*/ 90 w 148"/>
              <a:gd name="T9" fmla="*/ 75 h 75"/>
              <a:gd name="T10" fmla="*/ 57 w 148"/>
              <a:gd name="T11" fmla="*/ 75 h 75"/>
              <a:gd name="T12" fmla="*/ 27 w 148"/>
              <a:gd name="T13" fmla="*/ 71 h 75"/>
              <a:gd name="T14" fmla="*/ 0 w 148"/>
              <a:gd name="T15" fmla="*/ 63 h 75"/>
              <a:gd name="T16" fmla="*/ 0 w 14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75">
                <a:moveTo>
                  <a:pt x="0" y="0"/>
                </a:moveTo>
                <a:lnTo>
                  <a:pt x="148" y="0"/>
                </a:lnTo>
                <a:lnTo>
                  <a:pt x="148" y="63"/>
                </a:lnTo>
                <a:lnTo>
                  <a:pt x="120" y="71"/>
                </a:lnTo>
                <a:lnTo>
                  <a:pt x="90" y="75"/>
                </a:lnTo>
                <a:lnTo>
                  <a:pt x="57" y="75"/>
                </a:lnTo>
                <a:lnTo>
                  <a:pt x="27" y="71"/>
                </a:lnTo>
                <a:lnTo>
                  <a:pt x="0" y="63"/>
                </a:lnTo>
                <a:lnTo>
                  <a:pt x="0" y="0"/>
                </a:lnTo>
                <a:close/>
              </a:path>
            </a:pathLst>
          </a:custGeom>
          <a:solidFill>
            <a:srgbClr val="E7EFED"/>
          </a:solidFill>
          <a:ln w="0">
            <a:solidFill>
              <a:srgbClr val="E7EFE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214"/>
          <p:cNvSpPr>
            <a:spLocks/>
          </p:cNvSpPr>
          <p:nvPr/>
        </p:nvSpPr>
        <p:spPr bwMode="auto">
          <a:xfrm>
            <a:off x="6196806" y="1719068"/>
            <a:ext cx="234950" cy="119063"/>
          </a:xfrm>
          <a:custGeom>
            <a:avLst/>
            <a:gdLst>
              <a:gd name="T0" fmla="*/ 0 w 148"/>
              <a:gd name="T1" fmla="*/ 0 h 75"/>
              <a:gd name="T2" fmla="*/ 148 w 148"/>
              <a:gd name="T3" fmla="*/ 0 h 75"/>
              <a:gd name="T4" fmla="*/ 148 w 148"/>
              <a:gd name="T5" fmla="*/ 63 h 75"/>
              <a:gd name="T6" fmla="*/ 121 w 148"/>
              <a:gd name="T7" fmla="*/ 71 h 75"/>
              <a:gd name="T8" fmla="*/ 90 w 148"/>
              <a:gd name="T9" fmla="*/ 75 h 75"/>
              <a:gd name="T10" fmla="*/ 59 w 148"/>
              <a:gd name="T11" fmla="*/ 75 h 75"/>
              <a:gd name="T12" fmla="*/ 27 w 148"/>
              <a:gd name="T13" fmla="*/ 71 h 75"/>
              <a:gd name="T14" fmla="*/ 0 w 148"/>
              <a:gd name="T15" fmla="*/ 63 h 75"/>
              <a:gd name="T16" fmla="*/ 0 w 14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75">
                <a:moveTo>
                  <a:pt x="0" y="0"/>
                </a:moveTo>
                <a:lnTo>
                  <a:pt x="148" y="0"/>
                </a:lnTo>
                <a:lnTo>
                  <a:pt x="148" y="63"/>
                </a:lnTo>
                <a:lnTo>
                  <a:pt x="121" y="71"/>
                </a:lnTo>
                <a:lnTo>
                  <a:pt x="90" y="75"/>
                </a:lnTo>
                <a:lnTo>
                  <a:pt x="59" y="75"/>
                </a:lnTo>
                <a:lnTo>
                  <a:pt x="27" y="71"/>
                </a:lnTo>
                <a:lnTo>
                  <a:pt x="0" y="63"/>
                </a:lnTo>
                <a:lnTo>
                  <a:pt x="0" y="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215"/>
          <p:cNvSpPr>
            <a:spLocks/>
          </p:cNvSpPr>
          <p:nvPr/>
        </p:nvSpPr>
        <p:spPr bwMode="auto">
          <a:xfrm>
            <a:off x="6431756" y="1719068"/>
            <a:ext cx="236538" cy="119063"/>
          </a:xfrm>
          <a:custGeom>
            <a:avLst/>
            <a:gdLst>
              <a:gd name="T0" fmla="*/ 0 w 149"/>
              <a:gd name="T1" fmla="*/ 0 h 75"/>
              <a:gd name="T2" fmla="*/ 149 w 149"/>
              <a:gd name="T3" fmla="*/ 0 h 75"/>
              <a:gd name="T4" fmla="*/ 149 w 149"/>
              <a:gd name="T5" fmla="*/ 63 h 75"/>
              <a:gd name="T6" fmla="*/ 121 w 149"/>
              <a:gd name="T7" fmla="*/ 71 h 75"/>
              <a:gd name="T8" fmla="*/ 90 w 149"/>
              <a:gd name="T9" fmla="*/ 75 h 75"/>
              <a:gd name="T10" fmla="*/ 59 w 149"/>
              <a:gd name="T11" fmla="*/ 75 h 75"/>
              <a:gd name="T12" fmla="*/ 27 w 149"/>
              <a:gd name="T13" fmla="*/ 71 h 75"/>
              <a:gd name="T14" fmla="*/ 0 w 149"/>
              <a:gd name="T15" fmla="*/ 63 h 75"/>
              <a:gd name="T16" fmla="*/ 0 w 149"/>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75">
                <a:moveTo>
                  <a:pt x="0" y="0"/>
                </a:moveTo>
                <a:lnTo>
                  <a:pt x="149" y="0"/>
                </a:lnTo>
                <a:lnTo>
                  <a:pt x="149" y="63"/>
                </a:lnTo>
                <a:lnTo>
                  <a:pt x="121" y="71"/>
                </a:lnTo>
                <a:lnTo>
                  <a:pt x="90" y="75"/>
                </a:lnTo>
                <a:lnTo>
                  <a:pt x="59" y="75"/>
                </a:lnTo>
                <a:lnTo>
                  <a:pt x="27" y="71"/>
                </a:lnTo>
                <a:lnTo>
                  <a:pt x="0" y="63"/>
                </a:lnTo>
                <a:lnTo>
                  <a:pt x="0" y="0"/>
                </a:lnTo>
                <a:close/>
              </a:path>
            </a:pathLst>
          </a:custGeom>
          <a:solidFill>
            <a:srgbClr val="E7EFED"/>
          </a:solidFill>
          <a:ln w="0">
            <a:solidFill>
              <a:srgbClr val="E7EFE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216"/>
          <p:cNvSpPr>
            <a:spLocks/>
          </p:cNvSpPr>
          <p:nvPr/>
        </p:nvSpPr>
        <p:spPr bwMode="auto">
          <a:xfrm>
            <a:off x="6668293" y="1719068"/>
            <a:ext cx="234950" cy="119063"/>
          </a:xfrm>
          <a:custGeom>
            <a:avLst/>
            <a:gdLst>
              <a:gd name="T0" fmla="*/ 0 w 148"/>
              <a:gd name="T1" fmla="*/ 0 h 75"/>
              <a:gd name="T2" fmla="*/ 148 w 148"/>
              <a:gd name="T3" fmla="*/ 0 h 75"/>
              <a:gd name="T4" fmla="*/ 148 w 148"/>
              <a:gd name="T5" fmla="*/ 63 h 75"/>
              <a:gd name="T6" fmla="*/ 120 w 148"/>
              <a:gd name="T7" fmla="*/ 71 h 75"/>
              <a:gd name="T8" fmla="*/ 90 w 148"/>
              <a:gd name="T9" fmla="*/ 75 h 75"/>
              <a:gd name="T10" fmla="*/ 57 w 148"/>
              <a:gd name="T11" fmla="*/ 75 h 75"/>
              <a:gd name="T12" fmla="*/ 27 w 148"/>
              <a:gd name="T13" fmla="*/ 71 h 75"/>
              <a:gd name="T14" fmla="*/ 0 w 148"/>
              <a:gd name="T15" fmla="*/ 63 h 75"/>
              <a:gd name="T16" fmla="*/ 0 w 14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75">
                <a:moveTo>
                  <a:pt x="0" y="0"/>
                </a:moveTo>
                <a:lnTo>
                  <a:pt x="148" y="0"/>
                </a:lnTo>
                <a:lnTo>
                  <a:pt x="148" y="63"/>
                </a:lnTo>
                <a:lnTo>
                  <a:pt x="120" y="71"/>
                </a:lnTo>
                <a:lnTo>
                  <a:pt x="90" y="75"/>
                </a:lnTo>
                <a:lnTo>
                  <a:pt x="57" y="75"/>
                </a:lnTo>
                <a:lnTo>
                  <a:pt x="27" y="71"/>
                </a:lnTo>
                <a:lnTo>
                  <a:pt x="0" y="63"/>
                </a:lnTo>
                <a:lnTo>
                  <a:pt x="0" y="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217"/>
          <p:cNvSpPr>
            <a:spLocks/>
          </p:cNvSpPr>
          <p:nvPr/>
        </p:nvSpPr>
        <p:spPr bwMode="auto">
          <a:xfrm>
            <a:off x="6903243" y="1719068"/>
            <a:ext cx="234950" cy="119063"/>
          </a:xfrm>
          <a:custGeom>
            <a:avLst/>
            <a:gdLst>
              <a:gd name="T0" fmla="*/ 0 w 148"/>
              <a:gd name="T1" fmla="*/ 0 h 75"/>
              <a:gd name="T2" fmla="*/ 148 w 148"/>
              <a:gd name="T3" fmla="*/ 0 h 75"/>
              <a:gd name="T4" fmla="*/ 148 w 148"/>
              <a:gd name="T5" fmla="*/ 63 h 75"/>
              <a:gd name="T6" fmla="*/ 122 w 148"/>
              <a:gd name="T7" fmla="*/ 71 h 75"/>
              <a:gd name="T8" fmla="*/ 90 w 148"/>
              <a:gd name="T9" fmla="*/ 75 h 75"/>
              <a:gd name="T10" fmla="*/ 57 w 148"/>
              <a:gd name="T11" fmla="*/ 75 h 75"/>
              <a:gd name="T12" fmla="*/ 27 w 148"/>
              <a:gd name="T13" fmla="*/ 71 h 75"/>
              <a:gd name="T14" fmla="*/ 0 w 148"/>
              <a:gd name="T15" fmla="*/ 63 h 75"/>
              <a:gd name="T16" fmla="*/ 0 w 14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75">
                <a:moveTo>
                  <a:pt x="0" y="0"/>
                </a:moveTo>
                <a:lnTo>
                  <a:pt x="148" y="0"/>
                </a:lnTo>
                <a:lnTo>
                  <a:pt x="148" y="63"/>
                </a:lnTo>
                <a:lnTo>
                  <a:pt x="122" y="71"/>
                </a:lnTo>
                <a:lnTo>
                  <a:pt x="90" y="75"/>
                </a:lnTo>
                <a:lnTo>
                  <a:pt x="57" y="75"/>
                </a:lnTo>
                <a:lnTo>
                  <a:pt x="27" y="71"/>
                </a:lnTo>
                <a:lnTo>
                  <a:pt x="0" y="63"/>
                </a:lnTo>
                <a:lnTo>
                  <a:pt x="0" y="0"/>
                </a:lnTo>
                <a:close/>
              </a:path>
            </a:pathLst>
          </a:custGeom>
          <a:solidFill>
            <a:srgbClr val="E7EFED"/>
          </a:solidFill>
          <a:ln w="0">
            <a:solidFill>
              <a:srgbClr val="E7EFE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218"/>
          <p:cNvSpPr>
            <a:spLocks/>
          </p:cNvSpPr>
          <p:nvPr/>
        </p:nvSpPr>
        <p:spPr bwMode="auto">
          <a:xfrm>
            <a:off x="7144413" y="1719068"/>
            <a:ext cx="236538" cy="119063"/>
          </a:xfrm>
          <a:custGeom>
            <a:avLst/>
            <a:gdLst>
              <a:gd name="T0" fmla="*/ 0 w 149"/>
              <a:gd name="T1" fmla="*/ 0 h 75"/>
              <a:gd name="T2" fmla="*/ 149 w 149"/>
              <a:gd name="T3" fmla="*/ 0 h 75"/>
              <a:gd name="T4" fmla="*/ 149 w 149"/>
              <a:gd name="T5" fmla="*/ 63 h 75"/>
              <a:gd name="T6" fmla="*/ 121 w 149"/>
              <a:gd name="T7" fmla="*/ 71 h 75"/>
              <a:gd name="T8" fmla="*/ 90 w 149"/>
              <a:gd name="T9" fmla="*/ 75 h 75"/>
              <a:gd name="T10" fmla="*/ 59 w 149"/>
              <a:gd name="T11" fmla="*/ 75 h 75"/>
              <a:gd name="T12" fmla="*/ 27 w 149"/>
              <a:gd name="T13" fmla="*/ 71 h 75"/>
              <a:gd name="T14" fmla="*/ 0 w 149"/>
              <a:gd name="T15" fmla="*/ 63 h 75"/>
              <a:gd name="T16" fmla="*/ 0 w 149"/>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75">
                <a:moveTo>
                  <a:pt x="0" y="0"/>
                </a:moveTo>
                <a:lnTo>
                  <a:pt x="149" y="0"/>
                </a:lnTo>
                <a:lnTo>
                  <a:pt x="149" y="63"/>
                </a:lnTo>
                <a:lnTo>
                  <a:pt x="121" y="71"/>
                </a:lnTo>
                <a:lnTo>
                  <a:pt x="90" y="75"/>
                </a:lnTo>
                <a:lnTo>
                  <a:pt x="59" y="75"/>
                </a:lnTo>
                <a:lnTo>
                  <a:pt x="27" y="71"/>
                </a:lnTo>
                <a:lnTo>
                  <a:pt x="0" y="63"/>
                </a:lnTo>
                <a:lnTo>
                  <a:pt x="0" y="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219"/>
          <p:cNvSpPr>
            <a:spLocks/>
          </p:cNvSpPr>
          <p:nvPr/>
        </p:nvSpPr>
        <p:spPr bwMode="auto">
          <a:xfrm>
            <a:off x="4783931" y="1576193"/>
            <a:ext cx="346075" cy="142875"/>
          </a:xfrm>
          <a:custGeom>
            <a:avLst/>
            <a:gdLst>
              <a:gd name="T0" fmla="*/ 85 w 218"/>
              <a:gd name="T1" fmla="*/ 0 h 90"/>
              <a:gd name="T2" fmla="*/ 218 w 218"/>
              <a:gd name="T3" fmla="*/ 0 h 90"/>
              <a:gd name="T4" fmla="*/ 147 w 218"/>
              <a:gd name="T5" fmla="*/ 90 h 90"/>
              <a:gd name="T6" fmla="*/ 0 w 218"/>
              <a:gd name="T7" fmla="*/ 90 h 90"/>
              <a:gd name="T8" fmla="*/ 85 w 218"/>
              <a:gd name="T9" fmla="*/ 0 h 90"/>
            </a:gdLst>
            <a:ahLst/>
            <a:cxnLst>
              <a:cxn ang="0">
                <a:pos x="T0" y="T1"/>
              </a:cxn>
              <a:cxn ang="0">
                <a:pos x="T2" y="T3"/>
              </a:cxn>
              <a:cxn ang="0">
                <a:pos x="T4" y="T5"/>
              </a:cxn>
              <a:cxn ang="0">
                <a:pos x="T6" y="T7"/>
              </a:cxn>
              <a:cxn ang="0">
                <a:pos x="T8" y="T9"/>
              </a:cxn>
            </a:cxnLst>
            <a:rect l="0" t="0" r="r" b="b"/>
            <a:pathLst>
              <a:path w="218" h="90">
                <a:moveTo>
                  <a:pt x="85" y="0"/>
                </a:moveTo>
                <a:lnTo>
                  <a:pt x="218" y="0"/>
                </a:lnTo>
                <a:lnTo>
                  <a:pt x="147" y="90"/>
                </a:lnTo>
                <a:lnTo>
                  <a:pt x="0" y="90"/>
                </a:lnTo>
                <a:lnTo>
                  <a:pt x="85"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220"/>
          <p:cNvSpPr>
            <a:spLocks/>
          </p:cNvSpPr>
          <p:nvPr/>
        </p:nvSpPr>
        <p:spPr bwMode="auto">
          <a:xfrm>
            <a:off x="5017293" y="1576193"/>
            <a:ext cx="327025" cy="142875"/>
          </a:xfrm>
          <a:custGeom>
            <a:avLst/>
            <a:gdLst>
              <a:gd name="T0" fmla="*/ 71 w 206"/>
              <a:gd name="T1" fmla="*/ 0 h 90"/>
              <a:gd name="T2" fmla="*/ 206 w 206"/>
              <a:gd name="T3" fmla="*/ 0 h 90"/>
              <a:gd name="T4" fmla="*/ 150 w 206"/>
              <a:gd name="T5" fmla="*/ 90 h 90"/>
              <a:gd name="T6" fmla="*/ 0 w 206"/>
              <a:gd name="T7" fmla="*/ 90 h 90"/>
              <a:gd name="T8" fmla="*/ 71 w 206"/>
              <a:gd name="T9" fmla="*/ 0 h 90"/>
            </a:gdLst>
            <a:ahLst/>
            <a:cxnLst>
              <a:cxn ang="0">
                <a:pos x="T0" y="T1"/>
              </a:cxn>
              <a:cxn ang="0">
                <a:pos x="T2" y="T3"/>
              </a:cxn>
              <a:cxn ang="0">
                <a:pos x="T4" y="T5"/>
              </a:cxn>
              <a:cxn ang="0">
                <a:pos x="T6" y="T7"/>
              </a:cxn>
              <a:cxn ang="0">
                <a:pos x="T8" y="T9"/>
              </a:cxn>
            </a:cxnLst>
            <a:rect l="0" t="0" r="r" b="b"/>
            <a:pathLst>
              <a:path w="206" h="90">
                <a:moveTo>
                  <a:pt x="71" y="0"/>
                </a:moveTo>
                <a:lnTo>
                  <a:pt x="206" y="0"/>
                </a:lnTo>
                <a:lnTo>
                  <a:pt x="150" y="90"/>
                </a:lnTo>
                <a:lnTo>
                  <a:pt x="0" y="90"/>
                </a:lnTo>
                <a:lnTo>
                  <a:pt x="71" y="0"/>
                </a:lnTo>
                <a:close/>
              </a:path>
            </a:pathLst>
          </a:custGeom>
          <a:solidFill>
            <a:srgbClr val="F5F9F9"/>
          </a:solidFill>
          <a:ln w="0">
            <a:solidFill>
              <a:srgbClr val="F5F9F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221"/>
          <p:cNvSpPr>
            <a:spLocks/>
          </p:cNvSpPr>
          <p:nvPr/>
        </p:nvSpPr>
        <p:spPr bwMode="auto">
          <a:xfrm>
            <a:off x="5255418" y="1576193"/>
            <a:ext cx="303213" cy="142875"/>
          </a:xfrm>
          <a:custGeom>
            <a:avLst/>
            <a:gdLst>
              <a:gd name="T0" fmla="*/ 56 w 191"/>
              <a:gd name="T1" fmla="*/ 0 h 90"/>
              <a:gd name="T2" fmla="*/ 191 w 191"/>
              <a:gd name="T3" fmla="*/ 0 h 90"/>
              <a:gd name="T4" fmla="*/ 148 w 191"/>
              <a:gd name="T5" fmla="*/ 90 h 90"/>
              <a:gd name="T6" fmla="*/ 0 w 191"/>
              <a:gd name="T7" fmla="*/ 90 h 90"/>
              <a:gd name="T8" fmla="*/ 56 w 191"/>
              <a:gd name="T9" fmla="*/ 0 h 90"/>
            </a:gdLst>
            <a:ahLst/>
            <a:cxnLst>
              <a:cxn ang="0">
                <a:pos x="T0" y="T1"/>
              </a:cxn>
              <a:cxn ang="0">
                <a:pos x="T2" y="T3"/>
              </a:cxn>
              <a:cxn ang="0">
                <a:pos x="T4" y="T5"/>
              </a:cxn>
              <a:cxn ang="0">
                <a:pos x="T6" y="T7"/>
              </a:cxn>
              <a:cxn ang="0">
                <a:pos x="T8" y="T9"/>
              </a:cxn>
            </a:cxnLst>
            <a:rect l="0" t="0" r="r" b="b"/>
            <a:pathLst>
              <a:path w="191" h="90">
                <a:moveTo>
                  <a:pt x="56" y="0"/>
                </a:moveTo>
                <a:lnTo>
                  <a:pt x="191" y="0"/>
                </a:lnTo>
                <a:lnTo>
                  <a:pt x="148" y="90"/>
                </a:lnTo>
                <a:lnTo>
                  <a:pt x="0" y="90"/>
                </a:lnTo>
                <a:lnTo>
                  <a:pt x="5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6" name="Freeform 222"/>
          <p:cNvSpPr>
            <a:spLocks/>
          </p:cNvSpPr>
          <p:nvPr/>
        </p:nvSpPr>
        <p:spPr bwMode="auto">
          <a:xfrm>
            <a:off x="5490368" y="1576193"/>
            <a:ext cx="279400" cy="142875"/>
          </a:xfrm>
          <a:custGeom>
            <a:avLst/>
            <a:gdLst>
              <a:gd name="T0" fmla="*/ 43 w 176"/>
              <a:gd name="T1" fmla="*/ 0 h 90"/>
              <a:gd name="T2" fmla="*/ 176 w 176"/>
              <a:gd name="T3" fmla="*/ 0 h 90"/>
              <a:gd name="T4" fmla="*/ 148 w 176"/>
              <a:gd name="T5" fmla="*/ 90 h 90"/>
              <a:gd name="T6" fmla="*/ 0 w 176"/>
              <a:gd name="T7" fmla="*/ 90 h 90"/>
              <a:gd name="T8" fmla="*/ 43 w 176"/>
              <a:gd name="T9" fmla="*/ 0 h 90"/>
            </a:gdLst>
            <a:ahLst/>
            <a:cxnLst>
              <a:cxn ang="0">
                <a:pos x="T0" y="T1"/>
              </a:cxn>
              <a:cxn ang="0">
                <a:pos x="T2" y="T3"/>
              </a:cxn>
              <a:cxn ang="0">
                <a:pos x="T4" y="T5"/>
              </a:cxn>
              <a:cxn ang="0">
                <a:pos x="T6" y="T7"/>
              </a:cxn>
              <a:cxn ang="0">
                <a:pos x="T8" y="T9"/>
              </a:cxn>
            </a:cxnLst>
            <a:rect l="0" t="0" r="r" b="b"/>
            <a:pathLst>
              <a:path w="176" h="90">
                <a:moveTo>
                  <a:pt x="43" y="0"/>
                </a:moveTo>
                <a:lnTo>
                  <a:pt x="176" y="0"/>
                </a:lnTo>
                <a:lnTo>
                  <a:pt x="148" y="90"/>
                </a:lnTo>
                <a:lnTo>
                  <a:pt x="0" y="90"/>
                </a:lnTo>
                <a:lnTo>
                  <a:pt x="43" y="0"/>
                </a:lnTo>
                <a:close/>
              </a:path>
            </a:pathLst>
          </a:custGeom>
          <a:solidFill>
            <a:srgbClr val="F5F9F9"/>
          </a:solidFill>
          <a:ln w="0">
            <a:solidFill>
              <a:srgbClr val="F5F9F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223"/>
          <p:cNvSpPr>
            <a:spLocks/>
          </p:cNvSpPr>
          <p:nvPr/>
        </p:nvSpPr>
        <p:spPr bwMode="auto">
          <a:xfrm>
            <a:off x="5725318" y="1576193"/>
            <a:ext cx="258763" cy="142875"/>
          </a:xfrm>
          <a:custGeom>
            <a:avLst/>
            <a:gdLst>
              <a:gd name="T0" fmla="*/ 28 w 163"/>
              <a:gd name="T1" fmla="*/ 0 h 90"/>
              <a:gd name="T2" fmla="*/ 163 w 163"/>
              <a:gd name="T3" fmla="*/ 0 h 90"/>
              <a:gd name="T4" fmla="*/ 149 w 163"/>
              <a:gd name="T5" fmla="*/ 90 h 90"/>
              <a:gd name="T6" fmla="*/ 0 w 163"/>
              <a:gd name="T7" fmla="*/ 90 h 90"/>
              <a:gd name="T8" fmla="*/ 28 w 163"/>
              <a:gd name="T9" fmla="*/ 0 h 90"/>
            </a:gdLst>
            <a:ahLst/>
            <a:cxnLst>
              <a:cxn ang="0">
                <a:pos x="T0" y="T1"/>
              </a:cxn>
              <a:cxn ang="0">
                <a:pos x="T2" y="T3"/>
              </a:cxn>
              <a:cxn ang="0">
                <a:pos x="T4" y="T5"/>
              </a:cxn>
              <a:cxn ang="0">
                <a:pos x="T6" y="T7"/>
              </a:cxn>
              <a:cxn ang="0">
                <a:pos x="T8" y="T9"/>
              </a:cxn>
            </a:cxnLst>
            <a:rect l="0" t="0" r="r" b="b"/>
            <a:pathLst>
              <a:path w="163" h="90">
                <a:moveTo>
                  <a:pt x="28" y="0"/>
                </a:moveTo>
                <a:lnTo>
                  <a:pt x="163" y="0"/>
                </a:lnTo>
                <a:lnTo>
                  <a:pt x="149" y="90"/>
                </a:lnTo>
                <a:lnTo>
                  <a:pt x="0" y="90"/>
                </a:lnTo>
                <a:lnTo>
                  <a:pt x="2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8" name="Freeform 224"/>
          <p:cNvSpPr>
            <a:spLocks/>
          </p:cNvSpPr>
          <p:nvPr/>
        </p:nvSpPr>
        <p:spPr bwMode="auto">
          <a:xfrm>
            <a:off x="5961856" y="1576193"/>
            <a:ext cx="234950" cy="142875"/>
          </a:xfrm>
          <a:custGeom>
            <a:avLst/>
            <a:gdLst>
              <a:gd name="T0" fmla="*/ 14 w 148"/>
              <a:gd name="T1" fmla="*/ 0 h 90"/>
              <a:gd name="T2" fmla="*/ 148 w 148"/>
              <a:gd name="T3" fmla="*/ 0 h 90"/>
              <a:gd name="T4" fmla="*/ 148 w 148"/>
              <a:gd name="T5" fmla="*/ 90 h 90"/>
              <a:gd name="T6" fmla="*/ 0 w 148"/>
              <a:gd name="T7" fmla="*/ 90 h 90"/>
              <a:gd name="T8" fmla="*/ 14 w 148"/>
              <a:gd name="T9" fmla="*/ 0 h 90"/>
            </a:gdLst>
            <a:ahLst/>
            <a:cxnLst>
              <a:cxn ang="0">
                <a:pos x="T0" y="T1"/>
              </a:cxn>
              <a:cxn ang="0">
                <a:pos x="T2" y="T3"/>
              </a:cxn>
              <a:cxn ang="0">
                <a:pos x="T4" y="T5"/>
              </a:cxn>
              <a:cxn ang="0">
                <a:pos x="T6" y="T7"/>
              </a:cxn>
              <a:cxn ang="0">
                <a:pos x="T8" y="T9"/>
              </a:cxn>
            </a:cxnLst>
            <a:rect l="0" t="0" r="r" b="b"/>
            <a:pathLst>
              <a:path w="148" h="90">
                <a:moveTo>
                  <a:pt x="14" y="0"/>
                </a:moveTo>
                <a:lnTo>
                  <a:pt x="148" y="0"/>
                </a:lnTo>
                <a:lnTo>
                  <a:pt x="148" y="90"/>
                </a:lnTo>
                <a:lnTo>
                  <a:pt x="0" y="90"/>
                </a:lnTo>
                <a:lnTo>
                  <a:pt x="14" y="0"/>
                </a:lnTo>
                <a:close/>
              </a:path>
            </a:pathLst>
          </a:custGeom>
          <a:solidFill>
            <a:srgbClr val="F5F9F9"/>
          </a:solidFill>
          <a:ln w="0">
            <a:solidFill>
              <a:srgbClr val="F5F9F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225"/>
          <p:cNvSpPr>
            <a:spLocks/>
          </p:cNvSpPr>
          <p:nvPr/>
        </p:nvSpPr>
        <p:spPr bwMode="auto">
          <a:xfrm>
            <a:off x="6196806" y="1576193"/>
            <a:ext cx="234950" cy="142875"/>
          </a:xfrm>
          <a:custGeom>
            <a:avLst/>
            <a:gdLst>
              <a:gd name="T0" fmla="*/ 0 w 148"/>
              <a:gd name="T1" fmla="*/ 0 h 90"/>
              <a:gd name="T2" fmla="*/ 135 w 148"/>
              <a:gd name="T3" fmla="*/ 0 h 90"/>
              <a:gd name="T4" fmla="*/ 148 w 148"/>
              <a:gd name="T5" fmla="*/ 90 h 90"/>
              <a:gd name="T6" fmla="*/ 0 w 148"/>
              <a:gd name="T7" fmla="*/ 90 h 90"/>
              <a:gd name="T8" fmla="*/ 0 w 148"/>
              <a:gd name="T9" fmla="*/ 0 h 90"/>
            </a:gdLst>
            <a:ahLst/>
            <a:cxnLst>
              <a:cxn ang="0">
                <a:pos x="T0" y="T1"/>
              </a:cxn>
              <a:cxn ang="0">
                <a:pos x="T2" y="T3"/>
              </a:cxn>
              <a:cxn ang="0">
                <a:pos x="T4" y="T5"/>
              </a:cxn>
              <a:cxn ang="0">
                <a:pos x="T6" y="T7"/>
              </a:cxn>
              <a:cxn ang="0">
                <a:pos x="T8" y="T9"/>
              </a:cxn>
            </a:cxnLst>
            <a:rect l="0" t="0" r="r" b="b"/>
            <a:pathLst>
              <a:path w="148" h="90">
                <a:moveTo>
                  <a:pt x="0" y="0"/>
                </a:moveTo>
                <a:lnTo>
                  <a:pt x="135" y="0"/>
                </a:lnTo>
                <a:lnTo>
                  <a:pt x="148" y="90"/>
                </a:lnTo>
                <a:lnTo>
                  <a:pt x="0" y="90"/>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0" name="Freeform 226"/>
          <p:cNvSpPr>
            <a:spLocks/>
          </p:cNvSpPr>
          <p:nvPr/>
        </p:nvSpPr>
        <p:spPr bwMode="auto">
          <a:xfrm>
            <a:off x="6411118" y="1576193"/>
            <a:ext cx="257175" cy="142875"/>
          </a:xfrm>
          <a:custGeom>
            <a:avLst/>
            <a:gdLst>
              <a:gd name="T0" fmla="*/ 0 w 162"/>
              <a:gd name="T1" fmla="*/ 0 h 90"/>
              <a:gd name="T2" fmla="*/ 133 w 162"/>
              <a:gd name="T3" fmla="*/ 0 h 90"/>
              <a:gd name="T4" fmla="*/ 162 w 162"/>
              <a:gd name="T5" fmla="*/ 90 h 90"/>
              <a:gd name="T6" fmla="*/ 13 w 162"/>
              <a:gd name="T7" fmla="*/ 90 h 90"/>
              <a:gd name="T8" fmla="*/ 0 w 162"/>
              <a:gd name="T9" fmla="*/ 0 h 90"/>
            </a:gdLst>
            <a:ahLst/>
            <a:cxnLst>
              <a:cxn ang="0">
                <a:pos x="T0" y="T1"/>
              </a:cxn>
              <a:cxn ang="0">
                <a:pos x="T2" y="T3"/>
              </a:cxn>
              <a:cxn ang="0">
                <a:pos x="T4" y="T5"/>
              </a:cxn>
              <a:cxn ang="0">
                <a:pos x="T6" y="T7"/>
              </a:cxn>
              <a:cxn ang="0">
                <a:pos x="T8" y="T9"/>
              </a:cxn>
            </a:cxnLst>
            <a:rect l="0" t="0" r="r" b="b"/>
            <a:pathLst>
              <a:path w="162" h="90">
                <a:moveTo>
                  <a:pt x="0" y="0"/>
                </a:moveTo>
                <a:lnTo>
                  <a:pt x="133" y="0"/>
                </a:lnTo>
                <a:lnTo>
                  <a:pt x="162" y="90"/>
                </a:lnTo>
                <a:lnTo>
                  <a:pt x="13" y="90"/>
                </a:lnTo>
                <a:lnTo>
                  <a:pt x="0" y="0"/>
                </a:lnTo>
                <a:close/>
              </a:path>
            </a:pathLst>
          </a:custGeom>
          <a:solidFill>
            <a:srgbClr val="F5F9F9"/>
          </a:solidFill>
          <a:ln w="0">
            <a:solidFill>
              <a:srgbClr val="F5F9F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227"/>
          <p:cNvSpPr>
            <a:spLocks/>
          </p:cNvSpPr>
          <p:nvPr/>
        </p:nvSpPr>
        <p:spPr bwMode="auto">
          <a:xfrm>
            <a:off x="6622256" y="1576193"/>
            <a:ext cx="280988" cy="142875"/>
          </a:xfrm>
          <a:custGeom>
            <a:avLst/>
            <a:gdLst>
              <a:gd name="T0" fmla="*/ 0 w 177"/>
              <a:gd name="T1" fmla="*/ 0 h 90"/>
              <a:gd name="T2" fmla="*/ 135 w 177"/>
              <a:gd name="T3" fmla="*/ 0 h 90"/>
              <a:gd name="T4" fmla="*/ 177 w 177"/>
              <a:gd name="T5" fmla="*/ 90 h 90"/>
              <a:gd name="T6" fmla="*/ 29 w 177"/>
              <a:gd name="T7" fmla="*/ 90 h 90"/>
              <a:gd name="T8" fmla="*/ 0 w 177"/>
              <a:gd name="T9" fmla="*/ 0 h 90"/>
            </a:gdLst>
            <a:ahLst/>
            <a:cxnLst>
              <a:cxn ang="0">
                <a:pos x="T0" y="T1"/>
              </a:cxn>
              <a:cxn ang="0">
                <a:pos x="T2" y="T3"/>
              </a:cxn>
              <a:cxn ang="0">
                <a:pos x="T4" y="T5"/>
              </a:cxn>
              <a:cxn ang="0">
                <a:pos x="T6" y="T7"/>
              </a:cxn>
              <a:cxn ang="0">
                <a:pos x="T8" y="T9"/>
              </a:cxn>
            </a:cxnLst>
            <a:rect l="0" t="0" r="r" b="b"/>
            <a:pathLst>
              <a:path w="177" h="90">
                <a:moveTo>
                  <a:pt x="0" y="0"/>
                </a:moveTo>
                <a:lnTo>
                  <a:pt x="135" y="0"/>
                </a:lnTo>
                <a:lnTo>
                  <a:pt x="177" y="90"/>
                </a:lnTo>
                <a:lnTo>
                  <a:pt x="29" y="90"/>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2" name="Freeform 228"/>
          <p:cNvSpPr>
            <a:spLocks/>
          </p:cNvSpPr>
          <p:nvPr/>
        </p:nvSpPr>
        <p:spPr bwMode="auto">
          <a:xfrm>
            <a:off x="6836568" y="1576193"/>
            <a:ext cx="301625" cy="142875"/>
          </a:xfrm>
          <a:custGeom>
            <a:avLst/>
            <a:gdLst>
              <a:gd name="T0" fmla="*/ 0 w 190"/>
              <a:gd name="T1" fmla="*/ 0 h 90"/>
              <a:gd name="T2" fmla="*/ 133 w 190"/>
              <a:gd name="T3" fmla="*/ 0 h 90"/>
              <a:gd name="T4" fmla="*/ 190 w 190"/>
              <a:gd name="T5" fmla="*/ 90 h 90"/>
              <a:gd name="T6" fmla="*/ 42 w 190"/>
              <a:gd name="T7" fmla="*/ 90 h 90"/>
              <a:gd name="T8" fmla="*/ 0 w 190"/>
              <a:gd name="T9" fmla="*/ 0 h 90"/>
            </a:gdLst>
            <a:ahLst/>
            <a:cxnLst>
              <a:cxn ang="0">
                <a:pos x="T0" y="T1"/>
              </a:cxn>
              <a:cxn ang="0">
                <a:pos x="T2" y="T3"/>
              </a:cxn>
              <a:cxn ang="0">
                <a:pos x="T4" y="T5"/>
              </a:cxn>
              <a:cxn ang="0">
                <a:pos x="T6" y="T7"/>
              </a:cxn>
              <a:cxn ang="0">
                <a:pos x="T8" y="T9"/>
              </a:cxn>
            </a:cxnLst>
            <a:rect l="0" t="0" r="r" b="b"/>
            <a:pathLst>
              <a:path w="190" h="90">
                <a:moveTo>
                  <a:pt x="0" y="0"/>
                </a:moveTo>
                <a:lnTo>
                  <a:pt x="133" y="0"/>
                </a:lnTo>
                <a:lnTo>
                  <a:pt x="190" y="90"/>
                </a:lnTo>
                <a:lnTo>
                  <a:pt x="42" y="90"/>
                </a:lnTo>
                <a:lnTo>
                  <a:pt x="0" y="0"/>
                </a:lnTo>
                <a:close/>
              </a:path>
            </a:pathLst>
          </a:custGeom>
          <a:solidFill>
            <a:srgbClr val="F5F9F9"/>
          </a:solidFill>
          <a:ln w="0">
            <a:solidFill>
              <a:srgbClr val="F5F9F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229"/>
          <p:cNvSpPr>
            <a:spLocks/>
          </p:cNvSpPr>
          <p:nvPr/>
        </p:nvSpPr>
        <p:spPr bwMode="auto">
          <a:xfrm>
            <a:off x="7053926" y="1576193"/>
            <a:ext cx="327025" cy="142875"/>
          </a:xfrm>
          <a:custGeom>
            <a:avLst/>
            <a:gdLst>
              <a:gd name="T0" fmla="*/ 0 w 206"/>
              <a:gd name="T1" fmla="*/ 0 h 90"/>
              <a:gd name="T2" fmla="*/ 135 w 206"/>
              <a:gd name="T3" fmla="*/ 0 h 90"/>
              <a:gd name="T4" fmla="*/ 206 w 206"/>
              <a:gd name="T5" fmla="*/ 90 h 90"/>
              <a:gd name="T6" fmla="*/ 57 w 206"/>
              <a:gd name="T7" fmla="*/ 90 h 90"/>
              <a:gd name="T8" fmla="*/ 0 w 206"/>
              <a:gd name="T9" fmla="*/ 0 h 90"/>
            </a:gdLst>
            <a:ahLst/>
            <a:cxnLst>
              <a:cxn ang="0">
                <a:pos x="T0" y="T1"/>
              </a:cxn>
              <a:cxn ang="0">
                <a:pos x="T2" y="T3"/>
              </a:cxn>
              <a:cxn ang="0">
                <a:pos x="T4" y="T5"/>
              </a:cxn>
              <a:cxn ang="0">
                <a:pos x="T6" y="T7"/>
              </a:cxn>
              <a:cxn ang="0">
                <a:pos x="T8" y="T9"/>
              </a:cxn>
            </a:cxnLst>
            <a:rect l="0" t="0" r="r" b="b"/>
            <a:pathLst>
              <a:path w="206" h="90">
                <a:moveTo>
                  <a:pt x="0" y="0"/>
                </a:moveTo>
                <a:lnTo>
                  <a:pt x="135" y="0"/>
                </a:lnTo>
                <a:lnTo>
                  <a:pt x="206" y="90"/>
                </a:lnTo>
                <a:lnTo>
                  <a:pt x="57" y="90"/>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 name="Freeform 230"/>
          <p:cNvSpPr>
            <a:spLocks/>
          </p:cNvSpPr>
          <p:nvPr/>
        </p:nvSpPr>
        <p:spPr bwMode="auto">
          <a:xfrm>
            <a:off x="6901656" y="2800155"/>
            <a:ext cx="1069975" cy="641350"/>
          </a:xfrm>
          <a:custGeom>
            <a:avLst/>
            <a:gdLst>
              <a:gd name="T0" fmla="*/ 0 w 674"/>
              <a:gd name="T1" fmla="*/ 0 h 404"/>
              <a:gd name="T2" fmla="*/ 599 w 674"/>
              <a:gd name="T3" fmla="*/ 49 h 404"/>
              <a:gd name="T4" fmla="*/ 674 w 674"/>
              <a:gd name="T5" fmla="*/ 36 h 404"/>
              <a:gd name="T6" fmla="*/ 599 w 674"/>
              <a:gd name="T7" fmla="*/ 404 h 404"/>
              <a:gd name="T8" fmla="*/ 0 w 674"/>
              <a:gd name="T9" fmla="*/ 355 h 404"/>
              <a:gd name="T10" fmla="*/ 0 w 674"/>
              <a:gd name="T11" fmla="*/ 0 h 404"/>
            </a:gdLst>
            <a:ahLst/>
            <a:cxnLst>
              <a:cxn ang="0">
                <a:pos x="T0" y="T1"/>
              </a:cxn>
              <a:cxn ang="0">
                <a:pos x="T2" y="T3"/>
              </a:cxn>
              <a:cxn ang="0">
                <a:pos x="T4" y="T5"/>
              </a:cxn>
              <a:cxn ang="0">
                <a:pos x="T6" y="T7"/>
              </a:cxn>
              <a:cxn ang="0">
                <a:pos x="T8" y="T9"/>
              </a:cxn>
              <a:cxn ang="0">
                <a:pos x="T10" y="T11"/>
              </a:cxn>
            </a:cxnLst>
            <a:rect l="0" t="0" r="r" b="b"/>
            <a:pathLst>
              <a:path w="674" h="404">
                <a:moveTo>
                  <a:pt x="0" y="0"/>
                </a:moveTo>
                <a:lnTo>
                  <a:pt x="599" y="49"/>
                </a:lnTo>
                <a:lnTo>
                  <a:pt x="674" y="36"/>
                </a:lnTo>
                <a:lnTo>
                  <a:pt x="599" y="404"/>
                </a:lnTo>
                <a:lnTo>
                  <a:pt x="0" y="355"/>
                </a:lnTo>
                <a:lnTo>
                  <a:pt x="0" y="0"/>
                </a:lnTo>
                <a:close/>
              </a:path>
            </a:pathLst>
          </a:custGeom>
          <a:solidFill>
            <a:srgbClr val="D88D4B"/>
          </a:solidFill>
          <a:ln w="0">
            <a:solidFill>
              <a:srgbClr val="D88D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231"/>
          <p:cNvSpPr>
            <a:spLocks/>
          </p:cNvSpPr>
          <p:nvPr/>
        </p:nvSpPr>
        <p:spPr bwMode="auto">
          <a:xfrm>
            <a:off x="6861968" y="2614418"/>
            <a:ext cx="1776413" cy="263525"/>
          </a:xfrm>
          <a:custGeom>
            <a:avLst/>
            <a:gdLst>
              <a:gd name="T0" fmla="*/ 494 w 1119"/>
              <a:gd name="T1" fmla="*/ 0 h 166"/>
              <a:gd name="T2" fmla="*/ 1119 w 1119"/>
              <a:gd name="T3" fmla="*/ 51 h 166"/>
              <a:gd name="T4" fmla="*/ 624 w 1119"/>
              <a:gd name="T5" fmla="*/ 166 h 166"/>
              <a:gd name="T6" fmla="*/ 0 w 1119"/>
              <a:gd name="T7" fmla="*/ 89 h 166"/>
              <a:gd name="T8" fmla="*/ 494 w 1119"/>
              <a:gd name="T9" fmla="*/ 0 h 166"/>
            </a:gdLst>
            <a:ahLst/>
            <a:cxnLst>
              <a:cxn ang="0">
                <a:pos x="T0" y="T1"/>
              </a:cxn>
              <a:cxn ang="0">
                <a:pos x="T2" y="T3"/>
              </a:cxn>
              <a:cxn ang="0">
                <a:pos x="T4" y="T5"/>
              </a:cxn>
              <a:cxn ang="0">
                <a:pos x="T6" y="T7"/>
              </a:cxn>
              <a:cxn ang="0">
                <a:pos x="T8" y="T9"/>
              </a:cxn>
            </a:cxnLst>
            <a:rect l="0" t="0" r="r" b="b"/>
            <a:pathLst>
              <a:path w="1119" h="166">
                <a:moveTo>
                  <a:pt x="494" y="0"/>
                </a:moveTo>
                <a:lnTo>
                  <a:pt x="1119" y="51"/>
                </a:lnTo>
                <a:lnTo>
                  <a:pt x="624" y="166"/>
                </a:lnTo>
                <a:lnTo>
                  <a:pt x="0" y="89"/>
                </a:lnTo>
                <a:lnTo>
                  <a:pt x="494" y="0"/>
                </a:lnTo>
                <a:close/>
              </a:path>
            </a:pathLst>
          </a:custGeom>
          <a:solidFill>
            <a:srgbClr val="E7A259"/>
          </a:solidFill>
          <a:ln w="0">
            <a:solidFill>
              <a:srgbClr val="E7A25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6" name="Freeform 232"/>
          <p:cNvSpPr>
            <a:spLocks/>
          </p:cNvSpPr>
          <p:nvPr/>
        </p:nvSpPr>
        <p:spPr bwMode="auto">
          <a:xfrm>
            <a:off x="7852568" y="2743005"/>
            <a:ext cx="746125" cy="698500"/>
          </a:xfrm>
          <a:custGeom>
            <a:avLst/>
            <a:gdLst>
              <a:gd name="T0" fmla="*/ 470 w 470"/>
              <a:gd name="T1" fmla="*/ 0 h 440"/>
              <a:gd name="T2" fmla="*/ 470 w 470"/>
              <a:gd name="T3" fmla="*/ 356 h 440"/>
              <a:gd name="T4" fmla="*/ 0 w 470"/>
              <a:gd name="T5" fmla="*/ 440 h 440"/>
              <a:gd name="T6" fmla="*/ 0 w 470"/>
              <a:gd name="T7" fmla="*/ 281 h 440"/>
              <a:gd name="T8" fmla="*/ 0 w 470"/>
              <a:gd name="T9" fmla="*/ 85 h 440"/>
              <a:gd name="T10" fmla="*/ 470 w 470"/>
              <a:gd name="T11" fmla="*/ 0 h 440"/>
            </a:gdLst>
            <a:ahLst/>
            <a:cxnLst>
              <a:cxn ang="0">
                <a:pos x="T0" y="T1"/>
              </a:cxn>
              <a:cxn ang="0">
                <a:pos x="T2" y="T3"/>
              </a:cxn>
              <a:cxn ang="0">
                <a:pos x="T4" y="T5"/>
              </a:cxn>
              <a:cxn ang="0">
                <a:pos x="T6" y="T7"/>
              </a:cxn>
              <a:cxn ang="0">
                <a:pos x="T8" y="T9"/>
              </a:cxn>
              <a:cxn ang="0">
                <a:pos x="T10" y="T11"/>
              </a:cxn>
            </a:cxnLst>
            <a:rect l="0" t="0" r="r" b="b"/>
            <a:pathLst>
              <a:path w="470" h="440">
                <a:moveTo>
                  <a:pt x="470" y="0"/>
                </a:moveTo>
                <a:lnTo>
                  <a:pt x="470" y="356"/>
                </a:lnTo>
                <a:lnTo>
                  <a:pt x="0" y="440"/>
                </a:lnTo>
                <a:lnTo>
                  <a:pt x="0" y="281"/>
                </a:lnTo>
                <a:lnTo>
                  <a:pt x="0" y="85"/>
                </a:lnTo>
                <a:lnTo>
                  <a:pt x="470" y="0"/>
                </a:lnTo>
                <a:close/>
              </a:path>
            </a:pathLst>
          </a:custGeom>
          <a:solidFill>
            <a:srgbClr val="B57634"/>
          </a:solidFill>
          <a:ln w="0">
            <a:solidFill>
              <a:srgbClr val="B576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7" name="Freeform 233"/>
          <p:cNvSpPr>
            <a:spLocks/>
          </p:cNvSpPr>
          <p:nvPr/>
        </p:nvSpPr>
        <p:spPr bwMode="auto">
          <a:xfrm>
            <a:off x="6861968" y="2755705"/>
            <a:ext cx="990600" cy="249238"/>
          </a:xfrm>
          <a:custGeom>
            <a:avLst/>
            <a:gdLst>
              <a:gd name="T0" fmla="*/ 0 w 624"/>
              <a:gd name="T1" fmla="*/ 0 h 157"/>
              <a:gd name="T2" fmla="*/ 624 w 624"/>
              <a:gd name="T3" fmla="*/ 51 h 157"/>
              <a:gd name="T4" fmla="*/ 624 w 624"/>
              <a:gd name="T5" fmla="*/ 157 h 157"/>
              <a:gd name="T6" fmla="*/ 0 w 624"/>
              <a:gd name="T7" fmla="*/ 106 h 157"/>
              <a:gd name="T8" fmla="*/ 0 w 624"/>
              <a:gd name="T9" fmla="*/ 0 h 157"/>
            </a:gdLst>
            <a:ahLst/>
            <a:cxnLst>
              <a:cxn ang="0">
                <a:pos x="T0" y="T1"/>
              </a:cxn>
              <a:cxn ang="0">
                <a:pos x="T2" y="T3"/>
              </a:cxn>
              <a:cxn ang="0">
                <a:pos x="T4" y="T5"/>
              </a:cxn>
              <a:cxn ang="0">
                <a:pos x="T6" y="T7"/>
              </a:cxn>
              <a:cxn ang="0">
                <a:pos x="T8" y="T9"/>
              </a:cxn>
            </a:cxnLst>
            <a:rect l="0" t="0" r="r" b="b"/>
            <a:pathLst>
              <a:path w="624" h="157">
                <a:moveTo>
                  <a:pt x="0" y="0"/>
                </a:moveTo>
                <a:lnTo>
                  <a:pt x="624" y="51"/>
                </a:lnTo>
                <a:lnTo>
                  <a:pt x="624" y="157"/>
                </a:lnTo>
                <a:lnTo>
                  <a:pt x="0" y="106"/>
                </a:lnTo>
                <a:lnTo>
                  <a:pt x="0" y="0"/>
                </a:lnTo>
                <a:close/>
              </a:path>
            </a:pathLst>
          </a:custGeom>
          <a:solidFill>
            <a:srgbClr val="E79454"/>
          </a:solidFill>
          <a:ln w="0">
            <a:solidFill>
              <a:srgbClr val="E7945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8" name="Freeform 234"/>
          <p:cNvSpPr>
            <a:spLocks/>
          </p:cNvSpPr>
          <p:nvPr/>
        </p:nvSpPr>
        <p:spPr bwMode="auto">
          <a:xfrm>
            <a:off x="7852568" y="2695380"/>
            <a:ext cx="785813" cy="309563"/>
          </a:xfrm>
          <a:custGeom>
            <a:avLst/>
            <a:gdLst>
              <a:gd name="T0" fmla="*/ 495 w 495"/>
              <a:gd name="T1" fmla="*/ 0 h 195"/>
              <a:gd name="T2" fmla="*/ 495 w 495"/>
              <a:gd name="T3" fmla="*/ 106 h 195"/>
              <a:gd name="T4" fmla="*/ 0 w 495"/>
              <a:gd name="T5" fmla="*/ 195 h 195"/>
              <a:gd name="T6" fmla="*/ 0 w 495"/>
              <a:gd name="T7" fmla="*/ 89 h 195"/>
              <a:gd name="T8" fmla="*/ 495 w 495"/>
              <a:gd name="T9" fmla="*/ 0 h 195"/>
            </a:gdLst>
            <a:ahLst/>
            <a:cxnLst>
              <a:cxn ang="0">
                <a:pos x="T0" y="T1"/>
              </a:cxn>
              <a:cxn ang="0">
                <a:pos x="T2" y="T3"/>
              </a:cxn>
              <a:cxn ang="0">
                <a:pos x="T4" y="T5"/>
              </a:cxn>
              <a:cxn ang="0">
                <a:pos x="T6" y="T7"/>
              </a:cxn>
              <a:cxn ang="0">
                <a:pos x="T8" y="T9"/>
              </a:cxn>
            </a:cxnLst>
            <a:rect l="0" t="0" r="r" b="b"/>
            <a:pathLst>
              <a:path w="495" h="195">
                <a:moveTo>
                  <a:pt x="495" y="0"/>
                </a:moveTo>
                <a:lnTo>
                  <a:pt x="495" y="106"/>
                </a:lnTo>
                <a:lnTo>
                  <a:pt x="0" y="195"/>
                </a:lnTo>
                <a:lnTo>
                  <a:pt x="0" y="89"/>
                </a:lnTo>
                <a:lnTo>
                  <a:pt x="495" y="0"/>
                </a:lnTo>
                <a:close/>
              </a:path>
            </a:pathLst>
          </a:custGeom>
          <a:solidFill>
            <a:srgbClr val="C58345"/>
          </a:solidFill>
          <a:ln w="0">
            <a:solidFill>
              <a:srgbClr val="C5834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9" name="Freeform 235"/>
          <p:cNvSpPr>
            <a:spLocks/>
          </p:cNvSpPr>
          <p:nvPr/>
        </p:nvSpPr>
        <p:spPr bwMode="auto">
          <a:xfrm>
            <a:off x="7069931" y="3170043"/>
            <a:ext cx="782638" cy="271463"/>
          </a:xfrm>
          <a:custGeom>
            <a:avLst/>
            <a:gdLst>
              <a:gd name="T0" fmla="*/ 227 w 493"/>
              <a:gd name="T1" fmla="*/ 0 h 171"/>
              <a:gd name="T2" fmla="*/ 272 w 493"/>
              <a:gd name="T3" fmla="*/ 2 h 171"/>
              <a:gd name="T4" fmla="*/ 318 w 493"/>
              <a:gd name="T5" fmla="*/ 9 h 171"/>
              <a:gd name="T6" fmla="*/ 363 w 493"/>
              <a:gd name="T7" fmla="*/ 19 h 171"/>
              <a:gd name="T8" fmla="*/ 409 w 493"/>
              <a:gd name="T9" fmla="*/ 31 h 171"/>
              <a:gd name="T10" fmla="*/ 452 w 493"/>
              <a:gd name="T11" fmla="*/ 43 h 171"/>
              <a:gd name="T12" fmla="*/ 493 w 493"/>
              <a:gd name="T13" fmla="*/ 55 h 171"/>
              <a:gd name="T14" fmla="*/ 493 w 493"/>
              <a:gd name="T15" fmla="*/ 171 h 171"/>
              <a:gd name="T16" fmla="*/ 0 w 493"/>
              <a:gd name="T17" fmla="*/ 131 h 171"/>
              <a:gd name="T18" fmla="*/ 35 w 493"/>
              <a:gd name="T19" fmla="*/ 97 h 171"/>
              <a:gd name="T20" fmla="*/ 70 w 493"/>
              <a:gd name="T21" fmla="*/ 64 h 171"/>
              <a:gd name="T22" fmla="*/ 107 w 493"/>
              <a:gd name="T23" fmla="*/ 34 h 171"/>
              <a:gd name="T24" fmla="*/ 133 w 493"/>
              <a:gd name="T25" fmla="*/ 18 h 171"/>
              <a:gd name="T26" fmla="*/ 162 w 493"/>
              <a:gd name="T27" fmla="*/ 8 h 171"/>
              <a:gd name="T28" fmla="*/ 193 w 493"/>
              <a:gd name="T29" fmla="*/ 1 h 171"/>
              <a:gd name="T30" fmla="*/ 227 w 493"/>
              <a:gd name="T3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171">
                <a:moveTo>
                  <a:pt x="227" y="0"/>
                </a:moveTo>
                <a:lnTo>
                  <a:pt x="272" y="2"/>
                </a:lnTo>
                <a:lnTo>
                  <a:pt x="318" y="9"/>
                </a:lnTo>
                <a:lnTo>
                  <a:pt x="363" y="19"/>
                </a:lnTo>
                <a:lnTo>
                  <a:pt x="409" y="31"/>
                </a:lnTo>
                <a:lnTo>
                  <a:pt x="452" y="43"/>
                </a:lnTo>
                <a:lnTo>
                  <a:pt x="493" y="55"/>
                </a:lnTo>
                <a:lnTo>
                  <a:pt x="493" y="171"/>
                </a:lnTo>
                <a:lnTo>
                  <a:pt x="0" y="131"/>
                </a:lnTo>
                <a:lnTo>
                  <a:pt x="35" y="97"/>
                </a:lnTo>
                <a:lnTo>
                  <a:pt x="70" y="64"/>
                </a:lnTo>
                <a:lnTo>
                  <a:pt x="107" y="34"/>
                </a:lnTo>
                <a:lnTo>
                  <a:pt x="133" y="18"/>
                </a:lnTo>
                <a:lnTo>
                  <a:pt x="162" y="8"/>
                </a:lnTo>
                <a:lnTo>
                  <a:pt x="193" y="1"/>
                </a:lnTo>
                <a:lnTo>
                  <a:pt x="227" y="0"/>
                </a:lnTo>
                <a:close/>
              </a:path>
            </a:pathLst>
          </a:custGeom>
          <a:solidFill>
            <a:srgbClr val="D58241"/>
          </a:solidFill>
          <a:ln w="0">
            <a:solidFill>
              <a:srgbClr val="D582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0" name="Freeform 236"/>
          <p:cNvSpPr>
            <a:spLocks/>
          </p:cNvSpPr>
          <p:nvPr/>
        </p:nvSpPr>
        <p:spPr bwMode="auto">
          <a:xfrm>
            <a:off x="7852568" y="2873180"/>
            <a:ext cx="746125" cy="568325"/>
          </a:xfrm>
          <a:custGeom>
            <a:avLst/>
            <a:gdLst>
              <a:gd name="T0" fmla="*/ 470 w 470"/>
              <a:gd name="T1" fmla="*/ 0 h 358"/>
              <a:gd name="T2" fmla="*/ 470 w 470"/>
              <a:gd name="T3" fmla="*/ 274 h 358"/>
              <a:gd name="T4" fmla="*/ 354 w 470"/>
              <a:gd name="T5" fmla="*/ 295 h 358"/>
              <a:gd name="T6" fmla="*/ 313 w 470"/>
              <a:gd name="T7" fmla="*/ 302 h 358"/>
              <a:gd name="T8" fmla="*/ 288 w 470"/>
              <a:gd name="T9" fmla="*/ 307 h 358"/>
              <a:gd name="T10" fmla="*/ 0 w 470"/>
              <a:gd name="T11" fmla="*/ 358 h 358"/>
              <a:gd name="T12" fmla="*/ 0 w 470"/>
              <a:gd name="T13" fmla="*/ 242 h 358"/>
              <a:gd name="T14" fmla="*/ 34 w 470"/>
              <a:gd name="T15" fmla="*/ 251 h 358"/>
              <a:gd name="T16" fmla="*/ 63 w 470"/>
              <a:gd name="T17" fmla="*/ 257 h 358"/>
              <a:gd name="T18" fmla="*/ 88 w 470"/>
              <a:gd name="T19" fmla="*/ 260 h 358"/>
              <a:gd name="T20" fmla="*/ 93 w 470"/>
              <a:gd name="T21" fmla="*/ 261 h 358"/>
              <a:gd name="T22" fmla="*/ 115 w 470"/>
              <a:gd name="T23" fmla="*/ 259 h 358"/>
              <a:gd name="T24" fmla="*/ 134 w 470"/>
              <a:gd name="T25" fmla="*/ 251 h 358"/>
              <a:gd name="T26" fmla="*/ 148 w 470"/>
              <a:gd name="T27" fmla="*/ 240 h 358"/>
              <a:gd name="T28" fmla="*/ 160 w 470"/>
              <a:gd name="T29" fmla="*/ 226 h 358"/>
              <a:gd name="T30" fmla="*/ 168 w 470"/>
              <a:gd name="T31" fmla="*/ 209 h 358"/>
              <a:gd name="T32" fmla="*/ 173 w 470"/>
              <a:gd name="T33" fmla="*/ 189 h 358"/>
              <a:gd name="T34" fmla="*/ 177 w 470"/>
              <a:gd name="T35" fmla="*/ 168 h 358"/>
              <a:gd name="T36" fmla="*/ 177 w 470"/>
              <a:gd name="T37" fmla="*/ 146 h 358"/>
              <a:gd name="T38" fmla="*/ 177 w 470"/>
              <a:gd name="T39" fmla="*/ 123 h 358"/>
              <a:gd name="T40" fmla="*/ 175 w 470"/>
              <a:gd name="T41" fmla="*/ 100 h 358"/>
              <a:gd name="T42" fmla="*/ 172 w 470"/>
              <a:gd name="T43" fmla="*/ 77 h 358"/>
              <a:gd name="T44" fmla="*/ 169 w 470"/>
              <a:gd name="T45" fmla="*/ 65 h 358"/>
              <a:gd name="T46" fmla="*/ 164 w 470"/>
              <a:gd name="T47" fmla="*/ 55 h 358"/>
              <a:gd name="T48" fmla="*/ 470 w 470"/>
              <a:gd name="T4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0" h="358">
                <a:moveTo>
                  <a:pt x="470" y="0"/>
                </a:moveTo>
                <a:lnTo>
                  <a:pt x="470" y="274"/>
                </a:lnTo>
                <a:lnTo>
                  <a:pt x="354" y="295"/>
                </a:lnTo>
                <a:lnTo>
                  <a:pt x="313" y="302"/>
                </a:lnTo>
                <a:lnTo>
                  <a:pt x="288" y="307"/>
                </a:lnTo>
                <a:lnTo>
                  <a:pt x="0" y="358"/>
                </a:lnTo>
                <a:lnTo>
                  <a:pt x="0" y="242"/>
                </a:lnTo>
                <a:lnTo>
                  <a:pt x="34" y="251"/>
                </a:lnTo>
                <a:lnTo>
                  <a:pt x="63" y="257"/>
                </a:lnTo>
                <a:lnTo>
                  <a:pt x="88" y="260"/>
                </a:lnTo>
                <a:lnTo>
                  <a:pt x="93" y="261"/>
                </a:lnTo>
                <a:lnTo>
                  <a:pt x="115" y="259"/>
                </a:lnTo>
                <a:lnTo>
                  <a:pt x="134" y="251"/>
                </a:lnTo>
                <a:lnTo>
                  <a:pt x="148" y="240"/>
                </a:lnTo>
                <a:lnTo>
                  <a:pt x="160" y="226"/>
                </a:lnTo>
                <a:lnTo>
                  <a:pt x="168" y="209"/>
                </a:lnTo>
                <a:lnTo>
                  <a:pt x="173" y="189"/>
                </a:lnTo>
                <a:lnTo>
                  <a:pt x="177" y="168"/>
                </a:lnTo>
                <a:lnTo>
                  <a:pt x="177" y="146"/>
                </a:lnTo>
                <a:lnTo>
                  <a:pt x="177" y="123"/>
                </a:lnTo>
                <a:lnTo>
                  <a:pt x="175" y="100"/>
                </a:lnTo>
                <a:lnTo>
                  <a:pt x="172" y="77"/>
                </a:lnTo>
                <a:lnTo>
                  <a:pt x="169" y="65"/>
                </a:lnTo>
                <a:lnTo>
                  <a:pt x="164" y="55"/>
                </a:lnTo>
                <a:lnTo>
                  <a:pt x="470" y="0"/>
                </a:lnTo>
                <a:close/>
              </a:path>
            </a:pathLst>
          </a:custGeom>
          <a:solidFill>
            <a:srgbClr val="AD6427"/>
          </a:solidFill>
          <a:ln w="0">
            <a:solidFill>
              <a:srgbClr val="AD642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237"/>
          <p:cNvSpPr>
            <a:spLocks/>
          </p:cNvSpPr>
          <p:nvPr/>
        </p:nvSpPr>
        <p:spPr bwMode="auto">
          <a:xfrm>
            <a:off x="7804943" y="2671568"/>
            <a:ext cx="833438" cy="158750"/>
          </a:xfrm>
          <a:custGeom>
            <a:avLst/>
            <a:gdLst>
              <a:gd name="T0" fmla="*/ 325 w 525"/>
              <a:gd name="T1" fmla="*/ 0 h 100"/>
              <a:gd name="T2" fmla="*/ 525 w 525"/>
              <a:gd name="T3" fmla="*/ 15 h 100"/>
              <a:gd name="T4" fmla="*/ 51 w 525"/>
              <a:gd name="T5" fmla="*/ 100 h 100"/>
              <a:gd name="T6" fmla="*/ 33 w 525"/>
              <a:gd name="T7" fmla="*/ 90 h 100"/>
              <a:gd name="T8" fmla="*/ 14 w 525"/>
              <a:gd name="T9" fmla="*/ 77 h 100"/>
              <a:gd name="T10" fmla="*/ 0 w 525"/>
              <a:gd name="T11" fmla="*/ 62 h 100"/>
              <a:gd name="T12" fmla="*/ 27 w 525"/>
              <a:gd name="T13" fmla="*/ 64 h 100"/>
              <a:gd name="T14" fmla="*/ 29 w 525"/>
              <a:gd name="T15" fmla="*/ 64 h 100"/>
              <a:gd name="T16" fmla="*/ 140 w 525"/>
              <a:gd name="T17" fmla="*/ 44 h 100"/>
              <a:gd name="T18" fmla="*/ 325 w 525"/>
              <a:gd name="T19" fmla="*/ 10 h 100"/>
              <a:gd name="T20" fmla="*/ 325 w 525"/>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100">
                <a:moveTo>
                  <a:pt x="325" y="0"/>
                </a:moveTo>
                <a:lnTo>
                  <a:pt x="525" y="15"/>
                </a:lnTo>
                <a:lnTo>
                  <a:pt x="51" y="100"/>
                </a:lnTo>
                <a:lnTo>
                  <a:pt x="33" y="90"/>
                </a:lnTo>
                <a:lnTo>
                  <a:pt x="14" y="77"/>
                </a:lnTo>
                <a:lnTo>
                  <a:pt x="0" y="62"/>
                </a:lnTo>
                <a:lnTo>
                  <a:pt x="27" y="64"/>
                </a:lnTo>
                <a:lnTo>
                  <a:pt x="29" y="64"/>
                </a:lnTo>
                <a:lnTo>
                  <a:pt x="140" y="44"/>
                </a:lnTo>
                <a:lnTo>
                  <a:pt x="325" y="10"/>
                </a:lnTo>
                <a:lnTo>
                  <a:pt x="325" y="0"/>
                </a:lnTo>
                <a:close/>
              </a:path>
            </a:pathLst>
          </a:custGeom>
          <a:solidFill>
            <a:srgbClr val="E5994E"/>
          </a:solidFill>
          <a:ln w="0">
            <a:solidFill>
              <a:srgbClr val="E5994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2" name="Freeform 238"/>
          <p:cNvSpPr>
            <a:spLocks/>
          </p:cNvSpPr>
          <p:nvPr/>
        </p:nvSpPr>
        <p:spPr bwMode="auto">
          <a:xfrm>
            <a:off x="7885906" y="2695380"/>
            <a:ext cx="752475" cy="265113"/>
          </a:xfrm>
          <a:custGeom>
            <a:avLst/>
            <a:gdLst>
              <a:gd name="T0" fmla="*/ 474 w 474"/>
              <a:gd name="T1" fmla="*/ 0 h 167"/>
              <a:gd name="T2" fmla="*/ 474 w 474"/>
              <a:gd name="T3" fmla="*/ 106 h 167"/>
              <a:gd name="T4" fmla="*/ 449 w 474"/>
              <a:gd name="T5" fmla="*/ 112 h 167"/>
              <a:gd name="T6" fmla="*/ 143 w 474"/>
              <a:gd name="T7" fmla="*/ 167 h 167"/>
              <a:gd name="T8" fmla="*/ 130 w 474"/>
              <a:gd name="T9" fmla="*/ 151 h 167"/>
              <a:gd name="T10" fmla="*/ 113 w 474"/>
              <a:gd name="T11" fmla="*/ 139 h 167"/>
              <a:gd name="T12" fmla="*/ 93 w 474"/>
              <a:gd name="T13" fmla="*/ 127 h 167"/>
              <a:gd name="T14" fmla="*/ 71 w 474"/>
              <a:gd name="T15" fmla="*/ 117 h 167"/>
              <a:gd name="T16" fmla="*/ 47 w 474"/>
              <a:gd name="T17" fmla="*/ 108 h 167"/>
              <a:gd name="T18" fmla="*/ 24 w 474"/>
              <a:gd name="T19" fmla="*/ 97 h 167"/>
              <a:gd name="T20" fmla="*/ 0 w 474"/>
              <a:gd name="T21" fmla="*/ 85 h 167"/>
              <a:gd name="T22" fmla="*/ 474 w 474"/>
              <a:gd name="T2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4" h="167">
                <a:moveTo>
                  <a:pt x="474" y="0"/>
                </a:moveTo>
                <a:lnTo>
                  <a:pt x="474" y="106"/>
                </a:lnTo>
                <a:lnTo>
                  <a:pt x="449" y="112"/>
                </a:lnTo>
                <a:lnTo>
                  <a:pt x="143" y="167"/>
                </a:lnTo>
                <a:lnTo>
                  <a:pt x="130" y="151"/>
                </a:lnTo>
                <a:lnTo>
                  <a:pt x="113" y="139"/>
                </a:lnTo>
                <a:lnTo>
                  <a:pt x="93" y="127"/>
                </a:lnTo>
                <a:lnTo>
                  <a:pt x="71" y="117"/>
                </a:lnTo>
                <a:lnTo>
                  <a:pt x="47" y="108"/>
                </a:lnTo>
                <a:lnTo>
                  <a:pt x="24" y="97"/>
                </a:lnTo>
                <a:lnTo>
                  <a:pt x="0" y="85"/>
                </a:lnTo>
                <a:lnTo>
                  <a:pt x="474" y="0"/>
                </a:lnTo>
                <a:close/>
              </a:path>
            </a:pathLst>
          </a:custGeom>
          <a:solidFill>
            <a:srgbClr val="C17539"/>
          </a:solidFill>
          <a:ln w="0">
            <a:solidFill>
              <a:srgbClr val="C1753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239"/>
          <p:cNvSpPr>
            <a:spLocks/>
          </p:cNvSpPr>
          <p:nvPr/>
        </p:nvSpPr>
        <p:spPr bwMode="auto">
          <a:xfrm>
            <a:off x="3944143" y="2896993"/>
            <a:ext cx="815975" cy="490538"/>
          </a:xfrm>
          <a:custGeom>
            <a:avLst/>
            <a:gdLst>
              <a:gd name="T0" fmla="*/ 0 w 514"/>
              <a:gd name="T1" fmla="*/ 0 h 309"/>
              <a:gd name="T2" fmla="*/ 457 w 514"/>
              <a:gd name="T3" fmla="*/ 38 h 309"/>
              <a:gd name="T4" fmla="*/ 514 w 514"/>
              <a:gd name="T5" fmla="*/ 28 h 309"/>
              <a:gd name="T6" fmla="*/ 457 w 514"/>
              <a:gd name="T7" fmla="*/ 309 h 309"/>
              <a:gd name="T8" fmla="*/ 1 w 514"/>
              <a:gd name="T9" fmla="*/ 271 h 309"/>
              <a:gd name="T10" fmla="*/ 0 w 514"/>
              <a:gd name="T11" fmla="*/ 0 h 309"/>
            </a:gdLst>
            <a:ahLst/>
            <a:cxnLst>
              <a:cxn ang="0">
                <a:pos x="T0" y="T1"/>
              </a:cxn>
              <a:cxn ang="0">
                <a:pos x="T2" y="T3"/>
              </a:cxn>
              <a:cxn ang="0">
                <a:pos x="T4" y="T5"/>
              </a:cxn>
              <a:cxn ang="0">
                <a:pos x="T6" y="T7"/>
              </a:cxn>
              <a:cxn ang="0">
                <a:pos x="T8" y="T9"/>
              </a:cxn>
              <a:cxn ang="0">
                <a:pos x="T10" y="T11"/>
              </a:cxn>
            </a:cxnLst>
            <a:rect l="0" t="0" r="r" b="b"/>
            <a:pathLst>
              <a:path w="514" h="309">
                <a:moveTo>
                  <a:pt x="0" y="0"/>
                </a:moveTo>
                <a:lnTo>
                  <a:pt x="457" y="38"/>
                </a:lnTo>
                <a:lnTo>
                  <a:pt x="514" y="28"/>
                </a:lnTo>
                <a:lnTo>
                  <a:pt x="457" y="309"/>
                </a:lnTo>
                <a:lnTo>
                  <a:pt x="1" y="271"/>
                </a:lnTo>
                <a:lnTo>
                  <a:pt x="0" y="0"/>
                </a:lnTo>
                <a:close/>
              </a:path>
            </a:pathLst>
          </a:custGeom>
          <a:solidFill>
            <a:srgbClr val="D88D4B"/>
          </a:solidFill>
          <a:ln w="0">
            <a:solidFill>
              <a:srgbClr val="D88D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4" name="Freeform 240"/>
          <p:cNvSpPr>
            <a:spLocks/>
          </p:cNvSpPr>
          <p:nvPr/>
        </p:nvSpPr>
        <p:spPr bwMode="auto">
          <a:xfrm>
            <a:off x="3913981" y="2755705"/>
            <a:ext cx="1354138" cy="201613"/>
          </a:xfrm>
          <a:custGeom>
            <a:avLst/>
            <a:gdLst>
              <a:gd name="T0" fmla="*/ 377 w 853"/>
              <a:gd name="T1" fmla="*/ 0 h 127"/>
              <a:gd name="T2" fmla="*/ 853 w 853"/>
              <a:gd name="T3" fmla="*/ 40 h 127"/>
              <a:gd name="T4" fmla="*/ 476 w 853"/>
              <a:gd name="T5" fmla="*/ 127 h 127"/>
              <a:gd name="T6" fmla="*/ 0 w 853"/>
              <a:gd name="T7" fmla="*/ 68 h 127"/>
              <a:gd name="T8" fmla="*/ 377 w 853"/>
              <a:gd name="T9" fmla="*/ 0 h 127"/>
            </a:gdLst>
            <a:ahLst/>
            <a:cxnLst>
              <a:cxn ang="0">
                <a:pos x="T0" y="T1"/>
              </a:cxn>
              <a:cxn ang="0">
                <a:pos x="T2" y="T3"/>
              </a:cxn>
              <a:cxn ang="0">
                <a:pos x="T4" y="T5"/>
              </a:cxn>
              <a:cxn ang="0">
                <a:pos x="T6" y="T7"/>
              </a:cxn>
              <a:cxn ang="0">
                <a:pos x="T8" y="T9"/>
              </a:cxn>
            </a:cxnLst>
            <a:rect l="0" t="0" r="r" b="b"/>
            <a:pathLst>
              <a:path w="853" h="127">
                <a:moveTo>
                  <a:pt x="377" y="0"/>
                </a:moveTo>
                <a:lnTo>
                  <a:pt x="853" y="40"/>
                </a:lnTo>
                <a:lnTo>
                  <a:pt x="476" y="127"/>
                </a:lnTo>
                <a:lnTo>
                  <a:pt x="0" y="68"/>
                </a:lnTo>
                <a:lnTo>
                  <a:pt x="377" y="0"/>
                </a:lnTo>
                <a:close/>
              </a:path>
            </a:pathLst>
          </a:custGeom>
          <a:solidFill>
            <a:srgbClr val="E7A259"/>
          </a:solidFill>
          <a:ln w="0">
            <a:solidFill>
              <a:srgbClr val="E7A25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241"/>
          <p:cNvSpPr>
            <a:spLocks/>
          </p:cNvSpPr>
          <p:nvPr/>
        </p:nvSpPr>
        <p:spPr bwMode="auto">
          <a:xfrm>
            <a:off x="4669631" y="2855718"/>
            <a:ext cx="568325" cy="531813"/>
          </a:xfrm>
          <a:custGeom>
            <a:avLst/>
            <a:gdLst>
              <a:gd name="T0" fmla="*/ 358 w 358"/>
              <a:gd name="T1" fmla="*/ 0 h 335"/>
              <a:gd name="T2" fmla="*/ 358 w 358"/>
              <a:gd name="T3" fmla="*/ 271 h 335"/>
              <a:gd name="T4" fmla="*/ 0 w 358"/>
              <a:gd name="T5" fmla="*/ 335 h 335"/>
              <a:gd name="T6" fmla="*/ 0 w 358"/>
              <a:gd name="T7" fmla="*/ 64 h 335"/>
              <a:gd name="T8" fmla="*/ 358 w 358"/>
              <a:gd name="T9" fmla="*/ 0 h 335"/>
            </a:gdLst>
            <a:ahLst/>
            <a:cxnLst>
              <a:cxn ang="0">
                <a:pos x="T0" y="T1"/>
              </a:cxn>
              <a:cxn ang="0">
                <a:pos x="T2" y="T3"/>
              </a:cxn>
              <a:cxn ang="0">
                <a:pos x="T4" y="T5"/>
              </a:cxn>
              <a:cxn ang="0">
                <a:pos x="T6" y="T7"/>
              </a:cxn>
              <a:cxn ang="0">
                <a:pos x="T8" y="T9"/>
              </a:cxn>
            </a:cxnLst>
            <a:rect l="0" t="0" r="r" b="b"/>
            <a:pathLst>
              <a:path w="358" h="335">
                <a:moveTo>
                  <a:pt x="358" y="0"/>
                </a:moveTo>
                <a:lnTo>
                  <a:pt x="358" y="271"/>
                </a:lnTo>
                <a:lnTo>
                  <a:pt x="0" y="335"/>
                </a:lnTo>
                <a:lnTo>
                  <a:pt x="0" y="64"/>
                </a:lnTo>
                <a:lnTo>
                  <a:pt x="358" y="0"/>
                </a:lnTo>
                <a:close/>
              </a:path>
            </a:pathLst>
          </a:custGeom>
          <a:solidFill>
            <a:srgbClr val="B57634"/>
          </a:solidFill>
          <a:ln w="0">
            <a:solidFill>
              <a:srgbClr val="B576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6" name="Freeform 242"/>
          <p:cNvSpPr>
            <a:spLocks/>
          </p:cNvSpPr>
          <p:nvPr/>
        </p:nvSpPr>
        <p:spPr bwMode="auto">
          <a:xfrm>
            <a:off x="3913981" y="2863655"/>
            <a:ext cx="755650" cy="192088"/>
          </a:xfrm>
          <a:custGeom>
            <a:avLst/>
            <a:gdLst>
              <a:gd name="T0" fmla="*/ 0 w 476"/>
              <a:gd name="T1" fmla="*/ 0 h 121"/>
              <a:gd name="T2" fmla="*/ 476 w 476"/>
              <a:gd name="T3" fmla="*/ 40 h 121"/>
              <a:gd name="T4" fmla="*/ 476 w 476"/>
              <a:gd name="T5" fmla="*/ 121 h 121"/>
              <a:gd name="T6" fmla="*/ 0 w 476"/>
              <a:gd name="T7" fmla="*/ 81 h 121"/>
              <a:gd name="T8" fmla="*/ 0 w 476"/>
              <a:gd name="T9" fmla="*/ 0 h 121"/>
            </a:gdLst>
            <a:ahLst/>
            <a:cxnLst>
              <a:cxn ang="0">
                <a:pos x="T0" y="T1"/>
              </a:cxn>
              <a:cxn ang="0">
                <a:pos x="T2" y="T3"/>
              </a:cxn>
              <a:cxn ang="0">
                <a:pos x="T4" y="T5"/>
              </a:cxn>
              <a:cxn ang="0">
                <a:pos x="T6" y="T7"/>
              </a:cxn>
              <a:cxn ang="0">
                <a:pos x="T8" y="T9"/>
              </a:cxn>
            </a:cxnLst>
            <a:rect l="0" t="0" r="r" b="b"/>
            <a:pathLst>
              <a:path w="476" h="121">
                <a:moveTo>
                  <a:pt x="0" y="0"/>
                </a:moveTo>
                <a:lnTo>
                  <a:pt x="476" y="40"/>
                </a:lnTo>
                <a:lnTo>
                  <a:pt x="476" y="121"/>
                </a:lnTo>
                <a:lnTo>
                  <a:pt x="0" y="81"/>
                </a:lnTo>
                <a:lnTo>
                  <a:pt x="0" y="0"/>
                </a:lnTo>
                <a:close/>
              </a:path>
            </a:pathLst>
          </a:custGeom>
          <a:solidFill>
            <a:srgbClr val="E79454"/>
          </a:solidFill>
          <a:ln w="0">
            <a:solidFill>
              <a:srgbClr val="E7945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243"/>
          <p:cNvSpPr>
            <a:spLocks/>
          </p:cNvSpPr>
          <p:nvPr/>
        </p:nvSpPr>
        <p:spPr bwMode="auto">
          <a:xfrm>
            <a:off x="4669631" y="2819205"/>
            <a:ext cx="598488" cy="236538"/>
          </a:xfrm>
          <a:custGeom>
            <a:avLst/>
            <a:gdLst>
              <a:gd name="T0" fmla="*/ 377 w 377"/>
              <a:gd name="T1" fmla="*/ 0 h 149"/>
              <a:gd name="T2" fmla="*/ 377 w 377"/>
              <a:gd name="T3" fmla="*/ 81 h 149"/>
              <a:gd name="T4" fmla="*/ 0 w 377"/>
              <a:gd name="T5" fmla="*/ 149 h 149"/>
              <a:gd name="T6" fmla="*/ 0 w 377"/>
              <a:gd name="T7" fmla="*/ 68 h 149"/>
              <a:gd name="T8" fmla="*/ 377 w 377"/>
              <a:gd name="T9" fmla="*/ 0 h 149"/>
            </a:gdLst>
            <a:ahLst/>
            <a:cxnLst>
              <a:cxn ang="0">
                <a:pos x="T0" y="T1"/>
              </a:cxn>
              <a:cxn ang="0">
                <a:pos x="T2" y="T3"/>
              </a:cxn>
              <a:cxn ang="0">
                <a:pos x="T4" y="T5"/>
              </a:cxn>
              <a:cxn ang="0">
                <a:pos x="T6" y="T7"/>
              </a:cxn>
              <a:cxn ang="0">
                <a:pos x="T8" y="T9"/>
              </a:cxn>
            </a:cxnLst>
            <a:rect l="0" t="0" r="r" b="b"/>
            <a:pathLst>
              <a:path w="377" h="149">
                <a:moveTo>
                  <a:pt x="377" y="0"/>
                </a:moveTo>
                <a:lnTo>
                  <a:pt x="377" y="81"/>
                </a:lnTo>
                <a:lnTo>
                  <a:pt x="0" y="149"/>
                </a:lnTo>
                <a:lnTo>
                  <a:pt x="0" y="68"/>
                </a:lnTo>
                <a:lnTo>
                  <a:pt x="377" y="0"/>
                </a:lnTo>
                <a:close/>
              </a:path>
            </a:pathLst>
          </a:custGeom>
          <a:solidFill>
            <a:srgbClr val="C58345"/>
          </a:solidFill>
          <a:ln w="0">
            <a:solidFill>
              <a:srgbClr val="C5834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8" name="Freeform 244"/>
          <p:cNvSpPr>
            <a:spLocks/>
          </p:cNvSpPr>
          <p:nvPr/>
        </p:nvSpPr>
        <p:spPr bwMode="auto">
          <a:xfrm>
            <a:off x="3945731" y="2995418"/>
            <a:ext cx="723900" cy="392113"/>
          </a:xfrm>
          <a:custGeom>
            <a:avLst/>
            <a:gdLst>
              <a:gd name="T0" fmla="*/ 0 w 456"/>
              <a:gd name="T1" fmla="*/ 0 h 247"/>
              <a:gd name="T2" fmla="*/ 296 w 456"/>
              <a:gd name="T3" fmla="*/ 25 h 247"/>
              <a:gd name="T4" fmla="*/ 295 w 456"/>
              <a:gd name="T5" fmla="*/ 31 h 247"/>
              <a:gd name="T6" fmla="*/ 295 w 456"/>
              <a:gd name="T7" fmla="*/ 38 h 247"/>
              <a:gd name="T8" fmla="*/ 298 w 456"/>
              <a:gd name="T9" fmla="*/ 52 h 247"/>
              <a:gd name="T10" fmla="*/ 306 w 456"/>
              <a:gd name="T11" fmla="*/ 65 h 247"/>
              <a:gd name="T12" fmla="*/ 319 w 456"/>
              <a:gd name="T13" fmla="*/ 78 h 247"/>
              <a:gd name="T14" fmla="*/ 336 w 456"/>
              <a:gd name="T15" fmla="*/ 89 h 247"/>
              <a:gd name="T16" fmla="*/ 353 w 456"/>
              <a:gd name="T17" fmla="*/ 98 h 247"/>
              <a:gd name="T18" fmla="*/ 373 w 456"/>
              <a:gd name="T19" fmla="*/ 106 h 247"/>
              <a:gd name="T20" fmla="*/ 391 w 456"/>
              <a:gd name="T21" fmla="*/ 112 h 247"/>
              <a:gd name="T22" fmla="*/ 407 w 456"/>
              <a:gd name="T23" fmla="*/ 116 h 247"/>
              <a:gd name="T24" fmla="*/ 429 w 456"/>
              <a:gd name="T25" fmla="*/ 123 h 247"/>
              <a:gd name="T26" fmla="*/ 456 w 456"/>
              <a:gd name="T27" fmla="*/ 128 h 247"/>
              <a:gd name="T28" fmla="*/ 456 w 456"/>
              <a:gd name="T29" fmla="*/ 247 h 247"/>
              <a:gd name="T30" fmla="*/ 0 w 456"/>
              <a:gd name="T31" fmla="*/ 209 h 247"/>
              <a:gd name="T32" fmla="*/ 0 w 456"/>
              <a:gd name="T3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247">
                <a:moveTo>
                  <a:pt x="0" y="0"/>
                </a:moveTo>
                <a:lnTo>
                  <a:pt x="296" y="25"/>
                </a:lnTo>
                <a:lnTo>
                  <a:pt x="295" y="31"/>
                </a:lnTo>
                <a:lnTo>
                  <a:pt x="295" y="38"/>
                </a:lnTo>
                <a:lnTo>
                  <a:pt x="298" y="52"/>
                </a:lnTo>
                <a:lnTo>
                  <a:pt x="306" y="65"/>
                </a:lnTo>
                <a:lnTo>
                  <a:pt x="319" y="78"/>
                </a:lnTo>
                <a:lnTo>
                  <a:pt x="336" y="89"/>
                </a:lnTo>
                <a:lnTo>
                  <a:pt x="353" y="98"/>
                </a:lnTo>
                <a:lnTo>
                  <a:pt x="373" y="106"/>
                </a:lnTo>
                <a:lnTo>
                  <a:pt x="391" y="112"/>
                </a:lnTo>
                <a:lnTo>
                  <a:pt x="407" y="116"/>
                </a:lnTo>
                <a:lnTo>
                  <a:pt x="429" y="123"/>
                </a:lnTo>
                <a:lnTo>
                  <a:pt x="456" y="128"/>
                </a:lnTo>
                <a:lnTo>
                  <a:pt x="456" y="247"/>
                </a:lnTo>
                <a:lnTo>
                  <a:pt x="0" y="209"/>
                </a:lnTo>
                <a:lnTo>
                  <a:pt x="0" y="0"/>
                </a:lnTo>
                <a:close/>
              </a:path>
            </a:pathLst>
          </a:custGeom>
          <a:solidFill>
            <a:srgbClr val="D58241"/>
          </a:solidFill>
          <a:ln w="0">
            <a:solidFill>
              <a:srgbClr val="D582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245"/>
          <p:cNvSpPr>
            <a:spLocks noEditPoints="1"/>
          </p:cNvSpPr>
          <p:nvPr/>
        </p:nvSpPr>
        <p:spPr bwMode="auto">
          <a:xfrm>
            <a:off x="3913981" y="2762055"/>
            <a:ext cx="1085850" cy="152400"/>
          </a:xfrm>
          <a:custGeom>
            <a:avLst/>
            <a:gdLst>
              <a:gd name="T0" fmla="*/ 112 w 684"/>
              <a:gd name="T1" fmla="*/ 45 h 96"/>
              <a:gd name="T2" fmla="*/ 112 w 684"/>
              <a:gd name="T3" fmla="*/ 66 h 96"/>
              <a:gd name="T4" fmla="*/ 299 w 684"/>
              <a:gd name="T5" fmla="*/ 81 h 96"/>
              <a:gd name="T6" fmla="*/ 388 w 684"/>
              <a:gd name="T7" fmla="*/ 88 h 96"/>
              <a:gd name="T8" fmla="*/ 381 w 684"/>
              <a:gd name="T9" fmla="*/ 96 h 96"/>
              <a:gd name="T10" fmla="*/ 0 w 684"/>
              <a:gd name="T11" fmla="*/ 64 h 96"/>
              <a:gd name="T12" fmla="*/ 66 w 684"/>
              <a:gd name="T13" fmla="*/ 53 h 96"/>
              <a:gd name="T14" fmla="*/ 112 w 684"/>
              <a:gd name="T15" fmla="*/ 45 h 96"/>
              <a:gd name="T16" fmla="*/ 418 w 684"/>
              <a:gd name="T17" fmla="*/ 0 h 96"/>
              <a:gd name="T18" fmla="*/ 684 w 684"/>
              <a:gd name="T19" fmla="*/ 22 h 96"/>
              <a:gd name="T20" fmla="*/ 654 w 684"/>
              <a:gd name="T21" fmla="*/ 32 h 96"/>
              <a:gd name="T22" fmla="*/ 620 w 684"/>
              <a:gd name="T23" fmla="*/ 39 h 96"/>
              <a:gd name="T24" fmla="*/ 584 w 684"/>
              <a:gd name="T25" fmla="*/ 47 h 96"/>
              <a:gd name="T26" fmla="*/ 549 w 684"/>
              <a:gd name="T27" fmla="*/ 54 h 96"/>
              <a:gd name="T28" fmla="*/ 516 w 684"/>
              <a:gd name="T29" fmla="*/ 59 h 96"/>
              <a:gd name="T30" fmla="*/ 487 w 684"/>
              <a:gd name="T31" fmla="*/ 60 h 96"/>
              <a:gd name="T32" fmla="*/ 476 w 684"/>
              <a:gd name="T33" fmla="*/ 60 h 96"/>
              <a:gd name="T34" fmla="*/ 466 w 684"/>
              <a:gd name="T35" fmla="*/ 59 h 96"/>
              <a:gd name="T36" fmla="*/ 440 w 684"/>
              <a:gd name="T37" fmla="*/ 62 h 96"/>
              <a:gd name="T38" fmla="*/ 419 w 684"/>
              <a:gd name="T39" fmla="*/ 68 h 96"/>
              <a:gd name="T40" fmla="*/ 402 w 684"/>
              <a:gd name="T41" fmla="*/ 77 h 96"/>
              <a:gd name="T42" fmla="*/ 418 w 684"/>
              <a:gd name="T4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4" h="96">
                <a:moveTo>
                  <a:pt x="112" y="45"/>
                </a:moveTo>
                <a:lnTo>
                  <a:pt x="112" y="66"/>
                </a:lnTo>
                <a:lnTo>
                  <a:pt x="299" y="81"/>
                </a:lnTo>
                <a:lnTo>
                  <a:pt x="388" y="88"/>
                </a:lnTo>
                <a:lnTo>
                  <a:pt x="381" y="96"/>
                </a:lnTo>
                <a:lnTo>
                  <a:pt x="0" y="64"/>
                </a:lnTo>
                <a:lnTo>
                  <a:pt x="66" y="53"/>
                </a:lnTo>
                <a:lnTo>
                  <a:pt x="112" y="45"/>
                </a:lnTo>
                <a:close/>
                <a:moveTo>
                  <a:pt x="418" y="0"/>
                </a:moveTo>
                <a:lnTo>
                  <a:pt x="684" y="22"/>
                </a:lnTo>
                <a:lnTo>
                  <a:pt x="654" y="32"/>
                </a:lnTo>
                <a:lnTo>
                  <a:pt x="620" y="39"/>
                </a:lnTo>
                <a:lnTo>
                  <a:pt x="584" y="47"/>
                </a:lnTo>
                <a:lnTo>
                  <a:pt x="549" y="54"/>
                </a:lnTo>
                <a:lnTo>
                  <a:pt x="516" y="59"/>
                </a:lnTo>
                <a:lnTo>
                  <a:pt x="487" y="60"/>
                </a:lnTo>
                <a:lnTo>
                  <a:pt x="476" y="60"/>
                </a:lnTo>
                <a:lnTo>
                  <a:pt x="466" y="59"/>
                </a:lnTo>
                <a:lnTo>
                  <a:pt x="440" y="62"/>
                </a:lnTo>
                <a:lnTo>
                  <a:pt x="419" y="68"/>
                </a:lnTo>
                <a:lnTo>
                  <a:pt x="402" y="77"/>
                </a:lnTo>
                <a:lnTo>
                  <a:pt x="418" y="0"/>
                </a:lnTo>
                <a:close/>
              </a:path>
            </a:pathLst>
          </a:custGeom>
          <a:solidFill>
            <a:srgbClr val="E5994E"/>
          </a:solidFill>
          <a:ln w="0">
            <a:solidFill>
              <a:srgbClr val="E5994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 name="Freeform 246"/>
          <p:cNvSpPr>
            <a:spLocks/>
          </p:cNvSpPr>
          <p:nvPr/>
        </p:nvSpPr>
        <p:spPr bwMode="auto">
          <a:xfrm>
            <a:off x="4669631" y="3198618"/>
            <a:ext cx="568325" cy="188913"/>
          </a:xfrm>
          <a:custGeom>
            <a:avLst/>
            <a:gdLst>
              <a:gd name="T0" fmla="*/ 0 w 358"/>
              <a:gd name="T1" fmla="*/ 0 h 119"/>
              <a:gd name="T2" fmla="*/ 38 w 358"/>
              <a:gd name="T3" fmla="*/ 8 h 119"/>
              <a:gd name="T4" fmla="*/ 78 w 358"/>
              <a:gd name="T5" fmla="*/ 17 h 119"/>
              <a:gd name="T6" fmla="*/ 119 w 358"/>
              <a:gd name="T7" fmla="*/ 25 h 119"/>
              <a:gd name="T8" fmla="*/ 159 w 358"/>
              <a:gd name="T9" fmla="*/ 33 h 119"/>
              <a:gd name="T10" fmla="*/ 195 w 358"/>
              <a:gd name="T11" fmla="*/ 38 h 119"/>
              <a:gd name="T12" fmla="*/ 226 w 358"/>
              <a:gd name="T13" fmla="*/ 43 h 119"/>
              <a:gd name="T14" fmla="*/ 248 w 358"/>
              <a:gd name="T15" fmla="*/ 45 h 119"/>
              <a:gd name="T16" fmla="*/ 277 w 358"/>
              <a:gd name="T17" fmla="*/ 46 h 119"/>
              <a:gd name="T18" fmla="*/ 310 w 358"/>
              <a:gd name="T19" fmla="*/ 47 h 119"/>
              <a:gd name="T20" fmla="*/ 346 w 358"/>
              <a:gd name="T21" fmla="*/ 47 h 119"/>
              <a:gd name="T22" fmla="*/ 358 w 358"/>
              <a:gd name="T23" fmla="*/ 47 h 119"/>
              <a:gd name="T24" fmla="*/ 358 w 358"/>
              <a:gd name="T25" fmla="*/ 55 h 119"/>
              <a:gd name="T26" fmla="*/ 0 w 358"/>
              <a:gd name="T27" fmla="*/ 119 h 119"/>
              <a:gd name="T28" fmla="*/ 0 w 358"/>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8" h="119">
                <a:moveTo>
                  <a:pt x="0" y="0"/>
                </a:moveTo>
                <a:lnTo>
                  <a:pt x="38" y="8"/>
                </a:lnTo>
                <a:lnTo>
                  <a:pt x="78" y="17"/>
                </a:lnTo>
                <a:lnTo>
                  <a:pt x="119" y="25"/>
                </a:lnTo>
                <a:lnTo>
                  <a:pt x="159" y="33"/>
                </a:lnTo>
                <a:lnTo>
                  <a:pt x="195" y="38"/>
                </a:lnTo>
                <a:lnTo>
                  <a:pt x="226" y="43"/>
                </a:lnTo>
                <a:lnTo>
                  <a:pt x="248" y="45"/>
                </a:lnTo>
                <a:lnTo>
                  <a:pt x="277" y="46"/>
                </a:lnTo>
                <a:lnTo>
                  <a:pt x="310" y="47"/>
                </a:lnTo>
                <a:lnTo>
                  <a:pt x="346" y="47"/>
                </a:lnTo>
                <a:lnTo>
                  <a:pt x="358" y="47"/>
                </a:lnTo>
                <a:lnTo>
                  <a:pt x="358" y="55"/>
                </a:lnTo>
                <a:lnTo>
                  <a:pt x="0" y="119"/>
                </a:lnTo>
                <a:lnTo>
                  <a:pt x="0" y="0"/>
                </a:lnTo>
                <a:close/>
              </a:path>
            </a:pathLst>
          </a:custGeom>
          <a:solidFill>
            <a:srgbClr val="AD6427"/>
          </a:solidFill>
          <a:ln w="0">
            <a:solidFill>
              <a:srgbClr val="AD642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247"/>
          <p:cNvSpPr>
            <a:spLocks/>
          </p:cNvSpPr>
          <p:nvPr/>
        </p:nvSpPr>
        <p:spPr bwMode="auto">
          <a:xfrm>
            <a:off x="3913981" y="2863655"/>
            <a:ext cx="604838" cy="171450"/>
          </a:xfrm>
          <a:custGeom>
            <a:avLst/>
            <a:gdLst>
              <a:gd name="T0" fmla="*/ 0 w 381"/>
              <a:gd name="T1" fmla="*/ 0 h 108"/>
              <a:gd name="T2" fmla="*/ 381 w 381"/>
              <a:gd name="T3" fmla="*/ 32 h 108"/>
              <a:gd name="T4" fmla="*/ 376 w 381"/>
              <a:gd name="T5" fmla="*/ 37 h 108"/>
              <a:gd name="T6" fmla="*/ 373 w 381"/>
              <a:gd name="T7" fmla="*/ 41 h 108"/>
              <a:gd name="T8" fmla="*/ 371 w 381"/>
              <a:gd name="T9" fmla="*/ 45 h 108"/>
              <a:gd name="T10" fmla="*/ 370 w 381"/>
              <a:gd name="T11" fmla="*/ 47 h 108"/>
              <a:gd name="T12" fmla="*/ 368 w 381"/>
              <a:gd name="T13" fmla="*/ 50 h 108"/>
              <a:gd name="T14" fmla="*/ 368 w 381"/>
              <a:gd name="T15" fmla="*/ 50 h 108"/>
              <a:gd name="T16" fmla="*/ 366 w 381"/>
              <a:gd name="T17" fmla="*/ 51 h 108"/>
              <a:gd name="T18" fmla="*/ 359 w 381"/>
              <a:gd name="T19" fmla="*/ 57 h 108"/>
              <a:gd name="T20" fmla="*/ 351 w 381"/>
              <a:gd name="T21" fmla="*/ 63 h 108"/>
              <a:gd name="T22" fmla="*/ 341 w 381"/>
              <a:gd name="T23" fmla="*/ 72 h 108"/>
              <a:gd name="T24" fmla="*/ 330 w 381"/>
              <a:gd name="T25" fmla="*/ 83 h 108"/>
              <a:gd name="T26" fmla="*/ 322 w 381"/>
              <a:gd name="T27" fmla="*/ 95 h 108"/>
              <a:gd name="T28" fmla="*/ 316 w 381"/>
              <a:gd name="T29" fmla="*/ 108 h 108"/>
              <a:gd name="T30" fmla="*/ 20 w 381"/>
              <a:gd name="T31" fmla="*/ 83 h 108"/>
              <a:gd name="T32" fmla="*/ 0 w 381"/>
              <a:gd name="T33" fmla="*/ 81 h 108"/>
              <a:gd name="T34" fmla="*/ 0 w 381"/>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 h="108">
                <a:moveTo>
                  <a:pt x="0" y="0"/>
                </a:moveTo>
                <a:lnTo>
                  <a:pt x="381" y="32"/>
                </a:lnTo>
                <a:lnTo>
                  <a:pt x="376" y="37"/>
                </a:lnTo>
                <a:lnTo>
                  <a:pt x="373" y="41"/>
                </a:lnTo>
                <a:lnTo>
                  <a:pt x="371" y="45"/>
                </a:lnTo>
                <a:lnTo>
                  <a:pt x="370" y="47"/>
                </a:lnTo>
                <a:lnTo>
                  <a:pt x="368" y="50"/>
                </a:lnTo>
                <a:lnTo>
                  <a:pt x="368" y="50"/>
                </a:lnTo>
                <a:lnTo>
                  <a:pt x="366" y="51"/>
                </a:lnTo>
                <a:lnTo>
                  <a:pt x="359" y="57"/>
                </a:lnTo>
                <a:lnTo>
                  <a:pt x="351" y="63"/>
                </a:lnTo>
                <a:lnTo>
                  <a:pt x="341" y="72"/>
                </a:lnTo>
                <a:lnTo>
                  <a:pt x="330" y="83"/>
                </a:lnTo>
                <a:lnTo>
                  <a:pt x="322" y="95"/>
                </a:lnTo>
                <a:lnTo>
                  <a:pt x="316" y="108"/>
                </a:lnTo>
                <a:lnTo>
                  <a:pt x="20" y="83"/>
                </a:lnTo>
                <a:lnTo>
                  <a:pt x="0" y="81"/>
                </a:lnTo>
                <a:lnTo>
                  <a:pt x="0" y="0"/>
                </a:lnTo>
                <a:close/>
              </a:path>
            </a:pathLst>
          </a:custGeom>
          <a:solidFill>
            <a:srgbClr val="E68A49"/>
          </a:solidFill>
          <a:ln w="0">
            <a:solidFill>
              <a:srgbClr val="E68A4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2" name="Freeform 248"/>
          <p:cNvSpPr>
            <a:spLocks/>
          </p:cNvSpPr>
          <p:nvPr/>
        </p:nvSpPr>
        <p:spPr bwMode="auto">
          <a:xfrm>
            <a:off x="7246143" y="2366768"/>
            <a:ext cx="677863" cy="406400"/>
          </a:xfrm>
          <a:custGeom>
            <a:avLst/>
            <a:gdLst>
              <a:gd name="T0" fmla="*/ 0 w 427"/>
              <a:gd name="T1" fmla="*/ 0 h 256"/>
              <a:gd name="T2" fmla="*/ 379 w 427"/>
              <a:gd name="T3" fmla="*/ 32 h 256"/>
              <a:gd name="T4" fmla="*/ 427 w 427"/>
              <a:gd name="T5" fmla="*/ 23 h 256"/>
              <a:gd name="T6" fmla="*/ 379 w 427"/>
              <a:gd name="T7" fmla="*/ 256 h 256"/>
              <a:gd name="T8" fmla="*/ 0 w 427"/>
              <a:gd name="T9" fmla="*/ 224 h 256"/>
              <a:gd name="T10" fmla="*/ 0 w 427"/>
              <a:gd name="T11" fmla="*/ 0 h 256"/>
            </a:gdLst>
            <a:ahLst/>
            <a:cxnLst>
              <a:cxn ang="0">
                <a:pos x="T0" y="T1"/>
              </a:cxn>
              <a:cxn ang="0">
                <a:pos x="T2" y="T3"/>
              </a:cxn>
              <a:cxn ang="0">
                <a:pos x="T4" y="T5"/>
              </a:cxn>
              <a:cxn ang="0">
                <a:pos x="T6" y="T7"/>
              </a:cxn>
              <a:cxn ang="0">
                <a:pos x="T8" y="T9"/>
              </a:cxn>
              <a:cxn ang="0">
                <a:pos x="T10" y="T11"/>
              </a:cxn>
            </a:cxnLst>
            <a:rect l="0" t="0" r="r" b="b"/>
            <a:pathLst>
              <a:path w="427" h="256">
                <a:moveTo>
                  <a:pt x="0" y="0"/>
                </a:moveTo>
                <a:lnTo>
                  <a:pt x="379" y="32"/>
                </a:lnTo>
                <a:lnTo>
                  <a:pt x="427" y="23"/>
                </a:lnTo>
                <a:lnTo>
                  <a:pt x="379" y="256"/>
                </a:lnTo>
                <a:lnTo>
                  <a:pt x="0" y="224"/>
                </a:lnTo>
                <a:lnTo>
                  <a:pt x="0" y="0"/>
                </a:lnTo>
                <a:close/>
              </a:path>
            </a:pathLst>
          </a:custGeom>
          <a:solidFill>
            <a:srgbClr val="D88D4B"/>
          </a:solidFill>
          <a:ln w="0">
            <a:solidFill>
              <a:srgbClr val="D88D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249"/>
          <p:cNvSpPr>
            <a:spLocks/>
          </p:cNvSpPr>
          <p:nvPr/>
        </p:nvSpPr>
        <p:spPr bwMode="auto">
          <a:xfrm>
            <a:off x="7220743" y="2249293"/>
            <a:ext cx="1123950" cy="168275"/>
          </a:xfrm>
          <a:custGeom>
            <a:avLst/>
            <a:gdLst>
              <a:gd name="T0" fmla="*/ 313 w 708"/>
              <a:gd name="T1" fmla="*/ 0 h 106"/>
              <a:gd name="T2" fmla="*/ 708 w 708"/>
              <a:gd name="T3" fmla="*/ 33 h 106"/>
              <a:gd name="T4" fmla="*/ 395 w 708"/>
              <a:gd name="T5" fmla="*/ 106 h 106"/>
              <a:gd name="T6" fmla="*/ 0 w 708"/>
              <a:gd name="T7" fmla="*/ 56 h 106"/>
              <a:gd name="T8" fmla="*/ 313 w 708"/>
              <a:gd name="T9" fmla="*/ 0 h 106"/>
            </a:gdLst>
            <a:ahLst/>
            <a:cxnLst>
              <a:cxn ang="0">
                <a:pos x="T0" y="T1"/>
              </a:cxn>
              <a:cxn ang="0">
                <a:pos x="T2" y="T3"/>
              </a:cxn>
              <a:cxn ang="0">
                <a:pos x="T4" y="T5"/>
              </a:cxn>
              <a:cxn ang="0">
                <a:pos x="T6" y="T7"/>
              </a:cxn>
              <a:cxn ang="0">
                <a:pos x="T8" y="T9"/>
              </a:cxn>
            </a:cxnLst>
            <a:rect l="0" t="0" r="r" b="b"/>
            <a:pathLst>
              <a:path w="708" h="106">
                <a:moveTo>
                  <a:pt x="313" y="0"/>
                </a:moveTo>
                <a:lnTo>
                  <a:pt x="708" y="33"/>
                </a:lnTo>
                <a:lnTo>
                  <a:pt x="395" y="106"/>
                </a:lnTo>
                <a:lnTo>
                  <a:pt x="0" y="56"/>
                </a:lnTo>
                <a:lnTo>
                  <a:pt x="313" y="0"/>
                </a:lnTo>
                <a:close/>
              </a:path>
            </a:pathLst>
          </a:custGeom>
          <a:solidFill>
            <a:srgbClr val="E7A259"/>
          </a:solidFill>
          <a:ln w="0">
            <a:solidFill>
              <a:srgbClr val="E7A25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 name="Freeform 250"/>
          <p:cNvSpPr>
            <a:spLocks/>
          </p:cNvSpPr>
          <p:nvPr/>
        </p:nvSpPr>
        <p:spPr bwMode="auto">
          <a:xfrm>
            <a:off x="7847806" y="2331843"/>
            <a:ext cx="473075" cy="441325"/>
          </a:xfrm>
          <a:custGeom>
            <a:avLst/>
            <a:gdLst>
              <a:gd name="T0" fmla="*/ 298 w 298"/>
              <a:gd name="T1" fmla="*/ 0 h 278"/>
              <a:gd name="T2" fmla="*/ 298 w 298"/>
              <a:gd name="T3" fmla="*/ 224 h 278"/>
              <a:gd name="T4" fmla="*/ 0 w 298"/>
              <a:gd name="T5" fmla="*/ 278 h 278"/>
              <a:gd name="T6" fmla="*/ 0 w 298"/>
              <a:gd name="T7" fmla="*/ 54 h 278"/>
              <a:gd name="T8" fmla="*/ 298 w 298"/>
              <a:gd name="T9" fmla="*/ 0 h 278"/>
            </a:gdLst>
            <a:ahLst/>
            <a:cxnLst>
              <a:cxn ang="0">
                <a:pos x="T0" y="T1"/>
              </a:cxn>
              <a:cxn ang="0">
                <a:pos x="T2" y="T3"/>
              </a:cxn>
              <a:cxn ang="0">
                <a:pos x="T4" y="T5"/>
              </a:cxn>
              <a:cxn ang="0">
                <a:pos x="T6" y="T7"/>
              </a:cxn>
              <a:cxn ang="0">
                <a:pos x="T8" y="T9"/>
              </a:cxn>
            </a:cxnLst>
            <a:rect l="0" t="0" r="r" b="b"/>
            <a:pathLst>
              <a:path w="298" h="278">
                <a:moveTo>
                  <a:pt x="298" y="0"/>
                </a:moveTo>
                <a:lnTo>
                  <a:pt x="298" y="224"/>
                </a:lnTo>
                <a:lnTo>
                  <a:pt x="0" y="278"/>
                </a:lnTo>
                <a:lnTo>
                  <a:pt x="0" y="54"/>
                </a:lnTo>
                <a:lnTo>
                  <a:pt x="298" y="0"/>
                </a:lnTo>
                <a:close/>
              </a:path>
            </a:pathLst>
          </a:custGeom>
          <a:solidFill>
            <a:srgbClr val="B57634"/>
          </a:solidFill>
          <a:ln w="0">
            <a:solidFill>
              <a:srgbClr val="B576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251"/>
          <p:cNvSpPr>
            <a:spLocks/>
          </p:cNvSpPr>
          <p:nvPr/>
        </p:nvSpPr>
        <p:spPr bwMode="auto">
          <a:xfrm>
            <a:off x="7220743" y="2338193"/>
            <a:ext cx="627063" cy="160338"/>
          </a:xfrm>
          <a:custGeom>
            <a:avLst/>
            <a:gdLst>
              <a:gd name="T0" fmla="*/ 0 w 395"/>
              <a:gd name="T1" fmla="*/ 0 h 101"/>
              <a:gd name="T2" fmla="*/ 395 w 395"/>
              <a:gd name="T3" fmla="*/ 33 h 101"/>
              <a:gd name="T4" fmla="*/ 395 w 395"/>
              <a:gd name="T5" fmla="*/ 101 h 101"/>
              <a:gd name="T6" fmla="*/ 0 w 395"/>
              <a:gd name="T7" fmla="*/ 68 h 101"/>
              <a:gd name="T8" fmla="*/ 0 w 395"/>
              <a:gd name="T9" fmla="*/ 0 h 101"/>
            </a:gdLst>
            <a:ahLst/>
            <a:cxnLst>
              <a:cxn ang="0">
                <a:pos x="T0" y="T1"/>
              </a:cxn>
              <a:cxn ang="0">
                <a:pos x="T2" y="T3"/>
              </a:cxn>
              <a:cxn ang="0">
                <a:pos x="T4" y="T5"/>
              </a:cxn>
              <a:cxn ang="0">
                <a:pos x="T6" y="T7"/>
              </a:cxn>
              <a:cxn ang="0">
                <a:pos x="T8" y="T9"/>
              </a:cxn>
            </a:cxnLst>
            <a:rect l="0" t="0" r="r" b="b"/>
            <a:pathLst>
              <a:path w="395" h="101">
                <a:moveTo>
                  <a:pt x="0" y="0"/>
                </a:moveTo>
                <a:lnTo>
                  <a:pt x="395" y="33"/>
                </a:lnTo>
                <a:lnTo>
                  <a:pt x="395" y="101"/>
                </a:lnTo>
                <a:lnTo>
                  <a:pt x="0" y="68"/>
                </a:lnTo>
                <a:lnTo>
                  <a:pt x="0" y="0"/>
                </a:lnTo>
                <a:close/>
              </a:path>
            </a:pathLst>
          </a:custGeom>
          <a:solidFill>
            <a:srgbClr val="E79454"/>
          </a:solidFill>
          <a:ln w="0">
            <a:solidFill>
              <a:srgbClr val="E7945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 name="Freeform 252"/>
          <p:cNvSpPr>
            <a:spLocks/>
          </p:cNvSpPr>
          <p:nvPr/>
        </p:nvSpPr>
        <p:spPr bwMode="auto">
          <a:xfrm>
            <a:off x="7847806" y="2301680"/>
            <a:ext cx="496888" cy="196850"/>
          </a:xfrm>
          <a:custGeom>
            <a:avLst/>
            <a:gdLst>
              <a:gd name="T0" fmla="*/ 313 w 313"/>
              <a:gd name="T1" fmla="*/ 0 h 124"/>
              <a:gd name="T2" fmla="*/ 313 w 313"/>
              <a:gd name="T3" fmla="*/ 68 h 124"/>
              <a:gd name="T4" fmla="*/ 0 w 313"/>
              <a:gd name="T5" fmla="*/ 124 h 124"/>
              <a:gd name="T6" fmla="*/ 0 w 313"/>
              <a:gd name="T7" fmla="*/ 56 h 124"/>
              <a:gd name="T8" fmla="*/ 313 w 313"/>
              <a:gd name="T9" fmla="*/ 0 h 124"/>
            </a:gdLst>
            <a:ahLst/>
            <a:cxnLst>
              <a:cxn ang="0">
                <a:pos x="T0" y="T1"/>
              </a:cxn>
              <a:cxn ang="0">
                <a:pos x="T2" y="T3"/>
              </a:cxn>
              <a:cxn ang="0">
                <a:pos x="T4" y="T5"/>
              </a:cxn>
              <a:cxn ang="0">
                <a:pos x="T6" y="T7"/>
              </a:cxn>
              <a:cxn ang="0">
                <a:pos x="T8" y="T9"/>
              </a:cxn>
            </a:cxnLst>
            <a:rect l="0" t="0" r="r" b="b"/>
            <a:pathLst>
              <a:path w="313" h="124">
                <a:moveTo>
                  <a:pt x="313" y="0"/>
                </a:moveTo>
                <a:lnTo>
                  <a:pt x="313" y="68"/>
                </a:lnTo>
                <a:lnTo>
                  <a:pt x="0" y="124"/>
                </a:lnTo>
                <a:lnTo>
                  <a:pt x="0" y="56"/>
                </a:lnTo>
                <a:lnTo>
                  <a:pt x="313" y="0"/>
                </a:lnTo>
                <a:close/>
              </a:path>
            </a:pathLst>
          </a:custGeom>
          <a:solidFill>
            <a:srgbClr val="C58345"/>
          </a:solidFill>
          <a:ln w="0">
            <a:solidFill>
              <a:srgbClr val="C5834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253"/>
          <p:cNvSpPr>
            <a:spLocks/>
          </p:cNvSpPr>
          <p:nvPr/>
        </p:nvSpPr>
        <p:spPr bwMode="auto">
          <a:xfrm>
            <a:off x="7638256" y="2503293"/>
            <a:ext cx="209550" cy="266700"/>
          </a:xfrm>
          <a:custGeom>
            <a:avLst/>
            <a:gdLst>
              <a:gd name="T0" fmla="*/ 132 w 132"/>
              <a:gd name="T1" fmla="*/ 0 h 168"/>
              <a:gd name="T2" fmla="*/ 132 w 132"/>
              <a:gd name="T3" fmla="*/ 168 h 168"/>
              <a:gd name="T4" fmla="*/ 112 w 132"/>
              <a:gd name="T5" fmla="*/ 142 h 168"/>
              <a:gd name="T6" fmla="*/ 88 w 132"/>
              <a:gd name="T7" fmla="*/ 116 h 168"/>
              <a:gd name="T8" fmla="*/ 63 w 132"/>
              <a:gd name="T9" fmla="*/ 91 h 168"/>
              <a:gd name="T10" fmla="*/ 37 w 132"/>
              <a:gd name="T11" fmla="*/ 70 h 168"/>
              <a:gd name="T12" fmla="*/ 13 w 132"/>
              <a:gd name="T13" fmla="*/ 53 h 168"/>
              <a:gd name="T14" fmla="*/ 3 w 132"/>
              <a:gd name="T15" fmla="*/ 45 h 168"/>
              <a:gd name="T16" fmla="*/ 0 w 132"/>
              <a:gd name="T17" fmla="*/ 38 h 168"/>
              <a:gd name="T18" fmla="*/ 4 w 132"/>
              <a:gd name="T19" fmla="*/ 30 h 168"/>
              <a:gd name="T20" fmla="*/ 15 w 132"/>
              <a:gd name="T21" fmla="*/ 24 h 168"/>
              <a:gd name="T22" fmla="*/ 29 w 132"/>
              <a:gd name="T23" fmla="*/ 18 h 168"/>
              <a:gd name="T24" fmla="*/ 47 w 132"/>
              <a:gd name="T25" fmla="*/ 13 h 168"/>
              <a:gd name="T26" fmla="*/ 67 w 132"/>
              <a:gd name="T27" fmla="*/ 9 h 168"/>
              <a:gd name="T28" fmla="*/ 89 w 132"/>
              <a:gd name="T29" fmla="*/ 5 h 168"/>
              <a:gd name="T30" fmla="*/ 112 w 132"/>
              <a:gd name="T31" fmla="*/ 2 h 168"/>
              <a:gd name="T32" fmla="*/ 132 w 132"/>
              <a:gd name="T3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68">
                <a:moveTo>
                  <a:pt x="132" y="0"/>
                </a:moveTo>
                <a:lnTo>
                  <a:pt x="132" y="168"/>
                </a:lnTo>
                <a:lnTo>
                  <a:pt x="112" y="142"/>
                </a:lnTo>
                <a:lnTo>
                  <a:pt x="88" y="116"/>
                </a:lnTo>
                <a:lnTo>
                  <a:pt x="63" y="91"/>
                </a:lnTo>
                <a:lnTo>
                  <a:pt x="37" y="70"/>
                </a:lnTo>
                <a:lnTo>
                  <a:pt x="13" y="53"/>
                </a:lnTo>
                <a:lnTo>
                  <a:pt x="3" y="45"/>
                </a:lnTo>
                <a:lnTo>
                  <a:pt x="0" y="38"/>
                </a:lnTo>
                <a:lnTo>
                  <a:pt x="4" y="30"/>
                </a:lnTo>
                <a:lnTo>
                  <a:pt x="15" y="24"/>
                </a:lnTo>
                <a:lnTo>
                  <a:pt x="29" y="18"/>
                </a:lnTo>
                <a:lnTo>
                  <a:pt x="47" y="13"/>
                </a:lnTo>
                <a:lnTo>
                  <a:pt x="67" y="9"/>
                </a:lnTo>
                <a:lnTo>
                  <a:pt x="89" y="5"/>
                </a:lnTo>
                <a:lnTo>
                  <a:pt x="112" y="2"/>
                </a:lnTo>
                <a:lnTo>
                  <a:pt x="132" y="0"/>
                </a:lnTo>
                <a:close/>
              </a:path>
            </a:pathLst>
          </a:custGeom>
          <a:solidFill>
            <a:srgbClr val="D58241"/>
          </a:solidFill>
          <a:ln w="0">
            <a:solidFill>
              <a:srgbClr val="D582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 name="Freeform 254"/>
          <p:cNvSpPr>
            <a:spLocks/>
          </p:cNvSpPr>
          <p:nvPr/>
        </p:nvSpPr>
        <p:spPr bwMode="auto">
          <a:xfrm>
            <a:off x="7847806" y="2412805"/>
            <a:ext cx="473075" cy="360363"/>
          </a:xfrm>
          <a:custGeom>
            <a:avLst/>
            <a:gdLst>
              <a:gd name="T0" fmla="*/ 298 w 298"/>
              <a:gd name="T1" fmla="*/ 0 h 227"/>
              <a:gd name="T2" fmla="*/ 298 w 298"/>
              <a:gd name="T3" fmla="*/ 173 h 227"/>
              <a:gd name="T4" fmla="*/ 113 w 298"/>
              <a:gd name="T5" fmla="*/ 207 h 227"/>
              <a:gd name="T6" fmla="*/ 2 w 298"/>
              <a:gd name="T7" fmla="*/ 227 h 227"/>
              <a:gd name="T8" fmla="*/ 0 w 298"/>
              <a:gd name="T9" fmla="*/ 225 h 227"/>
              <a:gd name="T10" fmla="*/ 0 w 298"/>
              <a:gd name="T11" fmla="*/ 57 h 227"/>
              <a:gd name="T12" fmla="*/ 20 w 298"/>
              <a:gd name="T13" fmla="*/ 55 h 227"/>
              <a:gd name="T14" fmla="*/ 36 w 298"/>
              <a:gd name="T15" fmla="*/ 54 h 227"/>
              <a:gd name="T16" fmla="*/ 53 w 298"/>
              <a:gd name="T17" fmla="*/ 50 h 227"/>
              <a:gd name="T18" fmla="*/ 67 w 298"/>
              <a:gd name="T19" fmla="*/ 46 h 227"/>
              <a:gd name="T20" fmla="*/ 78 w 298"/>
              <a:gd name="T21" fmla="*/ 40 h 227"/>
              <a:gd name="T22" fmla="*/ 298 w 298"/>
              <a:gd name="T2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227">
                <a:moveTo>
                  <a:pt x="298" y="0"/>
                </a:moveTo>
                <a:lnTo>
                  <a:pt x="298" y="173"/>
                </a:lnTo>
                <a:lnTo>
                  <a:pt x="113" y="207"/>
                </a:lnTo>
                <a:lnTo>
                  <a:pt x="2" y="227"/>
                </a:lnTo>
                <a:lnTo>
                  <a:pt x="0" y="225"/>
                </a:lnTo>
                <a:lnTo>
                  <a:pt x="0" y="57"/>
                </a:lnTo>
                <a:lnTo>
                  <a:pt x="20" y="55"/>
                </a:lnTo>
                <a:lnTo>
                  <a:pt x="36" y="54"/>
                </a:lnTo>
                <a:lnTo>
                  <a:pt x="53" y="50"/>
                </a:lnTo>
                <a:lnTo>
                  <a:pt x="67" y="46"/>
                </a:lnTo>
                <a:lnTo>
                  <a:pt x="78" y="40"/>
                </a:lnTo>
                <a:lnTo>
                  <a:pt x="298" y="0"/>
                </a:lnTo>
                <a:close/>
              </a:path>
            </a:pathLst>
          </a:custGeom>
          <a:solidFill>
            <a:srgbClr val="AD6427"/>
          </a:solidFill>
          <a:ln w="0">
            <a:solidFill>
              <a:srgbClr val="AD642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255"/>
          <p:cNvSpPr>
            <a:spLocks/>
          </p:cNvSpPr>
          <p:nvPr/>
        </p:nvSpPr>
        <p:spPr bwMode="auto">
          <a:xfrm>
            <a:off x="7557293" y="2249293"/>
            <a:ext cx="787400" cy="123825"/>
          </a:xfrm>
          <a:custGeom>
            <a:avLst/>
            <a:gdLst>
              <a:gd name="T0" fmla="*/ 101 w 496"/>
              <a:gd name="T1" fmla="*/ 0 h 78"/>
              <a:gd name="T2" fmla="*/ 496 w 496"/>
              <a:gd name="T3" fmla="*/ 33 h 78"/>
              <a:gd name="T4" fmla="*/ 246 w 496"/>
              <a:gd name="T5" fmla="*/ 78 h 78"/>
              <a:gd name="T6" fmla="*/ 237 w 496"/>
              <a:gd name="T7" fmla="*/ 69 h 78"/>
              <a:gd name="T8" fmla="*/ 220 w 496"/>
              <a:gd name="T9" fmla="*/ 59 h 78"/>
              <a:gd name="T10" fmla="*/ 198 w 496"/>
              <a:gd name="T11" fmla="*/ 51 h 78"/>
              <a:gd name="T12" fmla="*/ 170 w 496"/>
              <a:gd name="T13" fmla="*/ 44 h 78"/>
              <a:gd name="T14" fmla="*/ 140 w 496"/>
              <a:gd name="T15" fmla="*/ 38 h 78"/>
              <a:gd name="T16" fmla="*/ 106 w 496"/>
              <a:gd name="T17" fmla="*/ 34 h 78"/>
              <a:gd name="T18" fmla="*/ 71 w 496"/>
              <a:gd name="T19" fmla="*/ 29 h 78"/>
              <a:gd name="T20" fmla="*/ 36 w 496"/>
              <a:gd name="T21" fmla="*/ 23 h 78"/>
              <a:gd name="T22" fmla="*/ 0 w 496"/>
              <a:gd name="T23" fmla="*/ 18 h 78"/>
              <a:gd name="T24" fmla="*/ 101 w 49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78">
                <a:moveTo>
                  <a:pt x="101" y="0"/>
                </a:moveTo>
                <a:lnTo>
                  <a:pt x="496" y="33"/>
                </a:lnTo>
                <a:lnTo>
                  <a:pt x="246" y="78"/>
                </a:lnTo>
                <a:lnTo>
                  <a:pt x="237" y="69"/>
                </a:lnTo>
                <a:lnTo>
                  <a:pt x="220" y="59"/>
                </a:lnTo>
                <a:lnTo>
                  <a:pt x="198" y="51"/>
                </a:lnTo>
                <a:lnTo>
                  <a:pt x="170" y="44"/>
                </a:lnTo>
                <a:lnTo>
                  <a:pt x="140" y="38"/>
                </a:lnTo>
                <a:lnTo>
                  <a:pt x="106" y="34"/>
                </a:lnTo>
                <a:lnTo>
                  <a:pt x="71" y="29"/>
                </a:lnTo>
                <a:lnTo>
                  <a:pt x="36" y="23"/>
                </a:lnTo>
                <a:lnTo>
                  <a:pt x="0" y="18"/>
                </a:lnTo>
                <a:lnTo>
                  <a:pt x="101" y="0"/>
                </a:lnTo>
                <a:close/>
              </a:path>
            </a:pathLst>
          </a:custGeom>
          <a:solidFill>
            <a:srgbClr val="E5994E"/>
          </a:solidFill>
          <a:ln w="0">
            <a:solidFill>
              <a:srgbClr val="E5994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0" name="Freeform 256"/>
          <p:cNvSpPr>
            <a:spLocks/>
          </p:cNvSpPr>
          <p:nvPr/>
        </p:nvSpPr>
        <p:spPr bwMode="auto">
          <a:xfrm>
            <a:off x="7947818" y="2301680"/>
            <a:ext cx="396875" cy="174625"/>
          </a:xfrm>
          <a:custGeom>
            <a:avLst/>
            <a:gdLst>
              <a:gd name="T0" fmla="*/ 250 w 250"/>
              <a:gd name="T1" fmla="*/ 0 h 110"/>
              <a:gd name="T2" fmla="*/ 250 w 250"/>
              <a:gd name="T3" fmla="*/ 68 h 110"/>
              <a:gd name="T4" fmla="*/ 235 w 250"/>
              <a:gd name="T5" fmla="*/ 70 h 110"/>
              <a:gd name="T6" fmla="*/ 15 w 250"/>
              <a:gd name="T7" fmla="*/ 110 h 110"/>
              <a:gd name="T8" fmla="*/ 23 w 250"/>
              <a:gd name="T9" fmla="*/ 100 h 110"/>
              <a:gd name="T10" fmla="*/ 25 w 250"/>
              <a:gd name="T11" fmla="*/ 90 h 110"/>
              <a:gd name="T12" fmla="*/ 23 w 250"/>
              <a:gd name="T13" fmla="*/ 77 h 110"/>
              <a:gd name="T14" fmla="*/ 15 w 250"/>
              <a:gd name="T15" fmla="*/ 61 h 110"/>
              <a:gd name="T16" fmla="*/ 0 w 250"/>
              <a:gd name="T17" fmla="*/ 45 h 110"/>
              <a:gd name="T18" fmla="*/ 250 w 250"/>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10">
                <a:moveTo>
                  <a:pt x="250" y="0"/>
                </a:moveTo>
                <a:lnTo>
                  <a:pt x="250" y="68"/>
                </a:lnTo>
                <a:lnTo>
                  <a:pt x="235" y="70"/>
                </a:lnTo>
                <a:lnTo>
                  <a:pt x="15" y="110"/>
                </a:lnTo>
                <a:lnTo>
                  <a:pt x="23" y="100"/>
                </a:lnTo>
                <a:lnTo>
                  <a:pt x="25" y="90"/>
                </a:lnTo>
                <a:lnTo>
                  <a:pt x="23" y="77"/>
                </a:lnTo>
                <a:lnTo>
                  <a:pt x="15" y="61"/>
                </a:lnTo>
                <a:lnTo>
                  <a:pt x="0" y="45"/>
                </a:lnTo>
                <a:lnTo>
                  <a:pt x="250" y="0"/>
                </a:lnTo>
                <a:close/>
              </a:path>
            </a:pathLst>
          </a:custGeom>
          <a:solidFill>
            <a:srgbClr val="C17539"/>
          </a:solidFill>
          <a:ln w="0">
            <a:solidFill>
              <a:srgbClr val="C1753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257"/>
          <p:cNvSpPr>
            <a:spLocks/>
          </p:cNvSpPr>
          <p:nvPr/>
        </p:nvSpPr>
        <p:spPr bwMode="auto">
          <a:xfrm>
            <a:off x="4091781" y="2595368"/>
            <a:ext cx="512763" cy="307975"/>
          </a:xfrm>
          <a:custGeom>
            <a:avLst/>
            <a:gdLst>
              <a:gd name="T0" fmla="*/ 0 w 323"/>
              <a:gd name="T1" fmla="*/ 0 h 194"/>
              <a:gd name="T2" fmla="*/ 288 w 323"/>
              <a:gd name="T3" fmla="*/ 24 h 194"/>
              <a:gd name="T4" fmla="*/ 323 w 323"/>
              <a:gd name="T5" fmla="*/ 17 h 194"/>
              <a:gd name="T6" fmla="*/ 288 w 323"/>
              <a:gd name="T7" fmla="*/ 194 h 194"/>
              <a:gd name="T8" fmla="*/ 0 w 323"/>
              <a:gd name="T9" fmla="*/ 171 h 194"/>
              <a:gd name="T10" fmla="*/ 0 w 323"/>
              <a:gd name="T11" fmla="*/ 0 h 194"/>
            </a:gdLst>
            <a:ahLst/>
            <a:cxnLst>
              <a:cxn ang="0">
                <a:pos x="T0" y="T1"/>
              </a:cxn>
              <a:cxn ang="0">
                <a:pos x="T2" y="T3"/>
              </a:cxn>
              <a:cxn ang="0">
                <a:pos x="T4" y="T5"/>
              </a:cxn>
              <a:cxn ang="0">
                <a:pos x="T6" y="T7"/>
              </a:cxn>
              <a:cxn ang="0">
                <a:pos x="T8" y="T9"/>
              </a:cxn>
              <a:cxn ang="0">
                <a:pos x="T10" y="T11"/>
              </a:cxn>
            </a:cxnLst>
            <a:rect l="0" t="0" r="r" b="b"/>
            <a:pathLst>
              <a:path w="323" h="194">
                <a:moveTo>
                  <a:pt x="0" y="0"/>
                </a:moveTo>
                <a:lnTo>
                  <a:pt x="288" y="24"/>
                </a:lnTo>
                <a:lnTo>
                  <a:pt x="323" y="17"/>
                </a:lnTo>
                <a:lnTo>
                  <a:pt x="288" y="194"/>
                </a:lnTo>
                <a:lnTo>
                  <a:pt x="0" y="171"/>
                </a:lnTo>
                <a:lnTo>
                  <a:pt x="0" y="0"/>
                </a:lnTo>
                <a:close/>
              </a:path>
            </a:pathLst>
          </a:custGeom>
          <a:solidFill>
            <a:srgbClr val="D88D4B"/>
          </a:solidFill>
          <a:ln w="0">
            <a:solidFill>
              <a:srgbClr val="D88D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 name="Freeform 258"/>
          <p:cNvSpPr>
            <a:spLocks/>
          </p:cNvSpPr>
          <p:nvPr/>
        </p:nvSpPr>
        <p:spPr bwMode="auto">
          <a:xfrm>
            <a:off x="4072731" y="2506468"/>
            <a:ext cx="852488" cy="127000"/>
          </a:xfrm>
          <a:custGeom>
            <a:avLst/>
            <a:gdLst>
              <a:gd name="T0" fmla="*/ 237 w 537"/>
              <a:gd name="T1" fmla="*/ 0 h 80"/>
              <a:gd name="T2" fmla="*/ 537 w 537"/>
              <a:gd name="T3" fmla="*/ 25 h 80"/>
              <a:gd name="T4" fmla="*/ 300 w 537"/>
              <a:gd name="T5" fmla="*/ 80 h 80"/>
              <a:gd name="T6" fmla="*/ 0 w 537"/>
              <a:gd name="T7" fmla="*/ 43 h 80"/>
              <a:gd name="T8" fmla="*/ 237 w 537"/>
              <a:gd name="T9" fmla="*/ 0 h 80"/>
            </a:gdLst>
            <a:ahLst/>
            <a:cxnLst>
              <a:cxn ang="0">
                <a:pos x="T0" y="T1"/>
              </a:cxn>
              <a:cxn ang="0">
                <a:pos x="T2" y="T3"/>
              </a:cxn>
              <a:cxn ang="0">
                <a:pos x="T4" y="T5"/>
              </a:cxn>
              <a:cxn ang="0">
                <a:pos x="T6" y="T7"/>
              </a:cxn>
              <a:cxn ang="0">
                <a:pos x="T8" y="T9"/>
              </a:cxn>
            </a:cxnLst>
            <a:rect l="0" t="0" r="r" b="b"/>
            <a:pathLst>
              <a:path w="537" h="80">
                <a:moveTo>
                  <a:pt x="237" y="0"/>
                </a:moveTo>
                <a:lnTo>
                  <a:pt x="537" y="25"/>
                </a:lnTo>
                <a:lnTo>
                  <a:pt x="300" y="80"/>
                </a:lnTo>
                <a:lnTo>
                  <a:pt x="0" y="43"/>
                </a:lnTo>
                <a:lnTo>
                  <a:pt x="237" y="0"/>
                </a:lnTo>
                <a:close/>
              </a:path>
            </a:pathLst>
          </a:custGeom>
          <a:solidFill>
            <a:srgbClr val="E7A259"/>
          </a:solidFill>
          <a:ln w="0">
            <a:solidFill>
              <a:srgbClr val="E7A25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259"/>
          <p:cNvSpPr>
            <a:spLocks/>
          </p:cNvSpPr>
          <p:nvPr/>
        </p:nvSpPr>
        <p:spPr bwMode="auto">
          <a:xfrm>
            <a:off x="4548981" y="2568380"/>
            <a:ext cx="357188" cy="334963"/>
          </a:xfrm>
          <a:custGeom>
            <a:avLst/>
            <a:gdLst>
              <a:gd name="T0" fmla="*/ 225 w 225"/>
              <a:gd name="T1" fmla="*/ 0 h 211"/>
              <a:gd name="T2" fmla="*/ 225 w 225"/>
              <a:gd name="T3" fmla="*/ 171 h 211"/>
              <a:gd name="T4" fmla="*/ 0 w 225"/>
              <a:gd name="T5" fmla="*/ 211 h 211"/>
              <a:gd name="T6" fmla="*/ 0 w 225"/>
              <a:gd name="T7" fmla="*/ 41 h 211"/>
              <a:gd name="T8" fmla="*/ 225 w 225"/>
              <a:gd name="T9" fmla="*/ 0 h 211"/>
            </a:gdLst>
            <a:ahLst/>
            <a:cxnLst>
              <a:cxn ang="0">
                <a:pos x="T0" y="T1"/>
              </a:cxn>
              <a:cxn ang="0">
                <a:pos x="T2" y="T3"/>
              </a:cxn>
              <a:cxn ang="0">
                <a:pos x="T4" y="T5"/>
              </a:cxn>
              <a:cxn ang="0">
                <a:pos x="T6" y="T7"/>
              </a:cxn>
              <a:cxn ang="0">
                <a:pos x="T8" y="T9"/>
              </a:cxn>
            </a:cxnLst>
            <a:rect l="0" t="0" r="r" b="b"/>
            <a:pathLst>
              <a:path w="225" h="211">
                <a:moveTo>
                  <a:pt x="225" y="0"/>
                </a:moveTo>
                <a:lnTo>
                  <a:pt x="225" y="171"/>
                </a:lnTo>
                <a:lnTo>
                  <a:pt x="0" y="211"/>
                </a:lnTo>
                <a:lnTo>
                  <a:pt x="0" y="41"/>
                </a:lnTo>
                <a:lnTo>
                  <a:pt x="225" y="0"/>
                </a:lnTo>
                <a:close/>
              </a:path>
            </a:pathLst>
          </a:custGeom>
          <a:solidFill>
            <a:srgbClr val="B57634"/>
          </a:solidFill>
          <a:ln w="0">
            <a:solidFill>
              <a:srgbClr val="B5763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 name="Freeform 260"/>
          <p:cNvSpPr>
            <a:spLocks/>
          </p:cNvSpPr>
          <p:nvPr/>
        </p:nvSpPr>
        <p:spPr bwMode="auto">
          <a:xfrm>
            <a:off x="4072731" y="2574730"/>
            <a:ext cx="476250" cy="119063"/>
          </a:xfrm>
          <a:custGeom>
            <a:avLst/>
            <a:gdLst>
              <a:gd name="T0" fmla="*/ 0 w 300"/>
              <a:gd name="T1" fmla="*/ 0 h 75"/>
              <a:gd name="T2" fmla="*/ 300 w 300"/>
              <a:gd name="T3" fmla="*/ 24 h 75"/>
              <a:gd name="T4" fmla="*/ 300 w 300"/>
              <a:gd name="T5" fmla="*/ 75 h 75"/>
              <a:gd name="T6" fmla="*/ 0 w 300"/>
              <a:gd name="T7" fmla="*/ 50 h 75"/>
              <a:gd name="T8" fmla="*/ 0 w 300"/>
              <a:gd name="T9" fmla="*/ 0 h 75"/>
            </a:gdLst>
            <a:ahLst/>
            <a:cxnLst>
              <a:cxn ang="0">
                <a:pos x="T0" y="T1"/>
              </a:cxn>
              <a:cxn ang="0">
                <a:pos x="T2" y="T3"/>
              </a:cxn>
              <a:cxn ang="0">
                <a:pos x="T4" y="T5"/>
              </a:cxn>
              <a:cxn ang="0">
                <a:pos x="T6" y="T7"/>
              </a:cxn>
              <a:cxn ang="0">
                <a:pos x="T8" y="T9"/>
              </a:cxn>
            </a:cxnLst>
            <a:rect l="0" t="0" r="r" b="b"/>
            <a:pathLst>
              <a:path w="300" h="75">
                <a:moveTo>
                  <a:pt x="0" y="0"/>
                </a:moveTo>
                <a:lnTo>
                  <a:pt x="300" y="24"/>
                </a:lnTo>
                <a:lnTo>
                  <a:pt x="300" y="75"/>
                </a:lnTo>
                <a:lnTo>
                  <a:pt x="0" y="50"/>
                </a:lnTo>
                <a:lnTo>
                  <a:pt x="0" y="0"/>
                </a:lnTo>
                <a:close/>
              </a:path>
            </a:pathLst>
          </a:custGeom>
          <a:solidFill>
            <a:srgbClr val="E79454"/>
          </a:solidFill>
          <a:ln w="0">
            <a:solidFill>
              <a:srgbClr val="E7945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261"/>
          <p:cNvSpPr>
            <a:spLocks/>
          </p:cNvSpPr>
          <p:nvPr/>
        </p:nvSpPr>
        <p:spPr bwMode="auto">
          <a:xfrm>
            <a:off x="4548981" y="2546155"/>
            <a:ext cx="376238" cy="147638"/>
          </a:xfrm>
          <a:custGeom>
            <a:avLst/>
            <a:gdLst>
              <a:gd name="T0" fmla="*/ 237 w 237"/>
              <a:gd name="T1" fmla="*/ 0 h 93"/>
              <a:gd name="T2" fmla="*/ 237 w 237"/>
              <a:gd name="T3" fmla="*/ 51 h 93"/>
              <a:gd name="T4" fmla="*/ 0 w 237"/>
              <a:gd name="T5" fmla="*/ 93 h 93"/>
              <a:gd name="T6" fmla="*/ 0 w 237"/>
              <a:gd name="T7" fmla="*/ 42 h 93"/>
              <a:gd name="T8" fmla="*/ 237 w 237"/>
              <a:gd name="T9" fmla="*/ 0 h 93"/>
            </a:gdLst>
            <a:ahLst/>
            <a:cxnLst>
              <a:cxn ang="0">
                <a:pos x="T0" y="T1"/>
              </a:cxn>
              <a:cxn ang="0">
                <a:pos x="T2" y="T3"/>
              </a:cxn>
              <a:cxn ang="0">
                <a:pos x="T4" y="T5"/>
              </a:cxn>
              <a:cxn ang="0">
                <a:pos x="T6" y="T7"/>
              </a:cxn>
              <a:cxn ang="0">
                <a:pos x="T8" y="T9"/>
              </a:cxn>
            </a:cxnLst>
            <a:rect l="0" t="0" r="r" b="b"/>
            <a:pathLst>
              <a:path w="237" h="93">
                <a:moveTo>
                  <a:pt x="237" y="0"/>
                </a:moveTo>
                <a:lnTo>
                  <a:pt x="237" y="51"/>
                </a:lnTo>
                <a:lnTo>
                  <a:pt x="0" y="93"/>
                </a:lnTo>
                <a:lnTo>
                  <a:pt x="0" y="42"/>
                </a:lnTo>
                <a:lnTo>
                  <a:pt x="237" y="0"/>
                </a:lnTo>
                <a:close/>
              </a:path>
            </a:pathLst>
          </a:custGeom>
          <a:solidFill>
            <a:srgbClr val="C58345"/>
          </a:solidFill>
          <a:ln w="0">
            <a:solidFill>
              <a:srgbClr val="C5834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 name="Freeform 262"/>
          <p:cNvSpPr>
            <a:spLocks/>
          </p:cNvSpPr>
          <p:nvPr/>
        </p:nvSpPr>
        <p:spPr bwMode="auto">
          <a:xfrm>
            <a:off x="4091781" y="2655693"/>
            <a:ext cx="436563" cy="234950"/>
          </a:xfrm>
          <a:custGeom>
            <a:avLst/>
            <a:gdLst>
              <a:gd name="T0" fmla="*/ 0 w 275"/>
              <a:gd name="T1" fmla="*/ 0 h 148"/>
              <a:gd name="T2" fmla="*/ 275 w 275"/>
              <a:gd name="T3" fmla="*/ 24 h 148"/>
              <a:gd name="T4" fmla="*/ 272 w 275"/>
              <a:gd name="T5" fmla="*/ 27 h 148"/>
              <a:gd name="T6" fmla="*/ 268 w 275"/>
              <a:gd name="T7" fmla="*/ 29 h 148"/>
              <a:gd name="T8" fmla="*/ 263 w 275"/>
              <a:gd name="T9" fmla="*/ 32 h 148"/>
              <a:gd name="T10" fmla="*/ 256 w 275"/>
              <a:gd name="T11" fmla="*/ 34 h 148"/>
              <a:gd name="T12" fmla="*/ 244 w 275"/>
              <a:gd name="T13" fmla="*/ 37 h 148"/>
              <a:gd name="T14" fmla="*/ 234 w 275"/>
              <a:gd name="T15" fmla="*/ 38 h 148"/>
              <a:gd name="T16" fmla="*/ 218 w 275"/>
              <a:gd name="T17" fmla="*/ 37 h 148"/>
              <a:gd name="T18" fmla="*/ 204 w 275"/>
              <a:gd name="T19" fmla="*/ 33 h 148"/>
              <a:gd name="T20" fmla="*/ 189 w 275"/>
              <a:gd name="T21" fmla="*/ 31 h 148"/>
              <a:gd name="T22" fmla="*/ 176 w 275"/>
              <a:gd name="T23" fmla="*/ 29 h 148"/>
              <a:gd name="T24" fmla="*/ 163 w 275"/>
              <a:gd name="T25" fmla="*/ 32 h 148"/>
              <a:gd name="T26" fmla="*/ 150 w 275"/>
              <a:gd name="T27" fmla="*/ 38 h 148"/>
              <a:gd name="T28" fmla="*/ 138 w 275"/>
              <a:gd name="T29" fmla="*/ 53 h 148"/>
              <a:gd name="T30" fmla="*/ 131 w 275"/>
              <a:gd name="T31" fmla="*/ 68 h 148"/>
              <a:gd name="T32" fmla="*/ 132 w 275"/>
              <a:gd name="T33" fmla="*/ 84 h 148"/>
              <a:gd name="T34" fmla="*/ 138 w 275"/>
              <a:gd name="T35" fmla="*/ 100 h 148"/>
              <a:gd name="T36" fmla="*/ 149 w 275"/>
              <a:gd name="T37" fmla="*/ 114 h 148"/>
              <a:gd name="T38" fmla="*/ 162 w 275"/>
              <a:gd name="T39" fmla="*/ 127 h 148"/>
              <a:gd name="T40" fmla="*/ 175 w 275"/>
              <a:gd name="T41" fmla="*/ 139 h 148"/>
              <a:gd name="T42" fmla="*/ 187 w 275"/>
              <a:gd name="T43" fmla="*/ 148 h 148"/>
              <a:gd name="T44" fmla="*/ 0 w 275"/>
              <a:gd name="T45" fmla="*/ 133 h 148"/>
              <a:gd name="T46" fmla="*/ 0 w 275"/>
              <a:gd name="T4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148">
                <a:moveTo>
                  <a:pt x="0" y="0"/>
                </a:moveTo>
                <a:lnTo>
                  <a:pt x="275" y="24"/>
                </a:lnTo>
                <a:lnTo>
                  <a:pt x="272" y="27"/>
                </a:lnTo>
                <a:lnTo>
                  <a:pt x="268" y="29"/>
                </a:lnTo>
                <a:lnTo>
                  <a:pt x="263" y="32"/>
                </a:lnTo>
                <a:lnTo>
                  <a:pt x="256" y="34"/>
                </a:lnTo>
                <a:lnTo>
                  <a:pt x="244" y="37"/>
                </a:lnTo>
                <a:lnTo>
                  <a:pt x="234" y="38"/>
                </a:lnTo>
                <a:lnTo>
                  <a:pt x="218" y="37"/>
                </a:lnTo>
                <a:lnTo>
                  <a:pt x="204" y="33"/>
                </a:lnTo>
                <a:lnTo>
                  <a:pt x="189" y="31"/>
                </a:lnTo>
                <a:lnTo>
                  <a:pt x="176" y="29"/>
                </a:lnTo>
                <a:lnTo>
                  <a:pt x="163" y="32"/>
                </a:lnTo>
                <a:lnTo>
                  <a:pt x="150" y="38"/>
                </a:lnTo>
                <a:lnTo>
                  <a:pt x="138" y="53"/>
                </a:lnTo>
                <a:lnTo>
                  <a:pt x="131" y="68"/>
                </a:lnTo>
                <a:lnTo>
                  <a:pt x="132" y="84"/>
                </a:lnTo>
                <a:lnTo>
                  <a:pt x="138" y="100"/>
                </a:lnTo>
                <a:lnTo>
                  <a:pt x="149" y="114"/>
                </a:lnTo>
                <a:lnTo>
                  <a:pt x="162" y="127"/>
                </a:lnTo>
                <a:lnTo>
                  <a:pt x="175" y="139"/>
                </a:lnTo>
                <a:lnTo>
                  <a:pt x="187" y="148"/>
                </a:lnTo>
                <a:lnTo>
                  <a:pt x="0" y="133"/>
                </a:lnTo>
                <a:lnTo>
                  <a:pt x="0" y="0"/>
                </a:lnTo>
                <a:close/>
              </a:path>
            </a:pathLst>
          </a:custGeom>
          <a:solidFill>
            <a:srgbClr val="D58241"/>
          </a:solidFill>
          <a:ln w="0">
            <a:solidFill>
              <a:srgbClr val="D582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263"/>
          <p:cNvSpPr>
            <a:spLocks/>
          </p:cNvSpPr>
          <p:nvPr/>
        </p:nvSpPr>
        <p:spPr bwMode="auto">
          <a:xfrm>
            <a:off x="4072731" y="2506468"/>
            <a:ext cx="493713" cy="106363"/>
          </a:xfrm>
          <a:custGeom>
            <a:avLst/>
            <a:gdLst>
              <a:gd name="T0" fmla="*/ 237 w 311"/>
              <a:gd name="T1" fmla="*/ 0 h 67"/>
              <a:gd name="T2" fmla="*/ 311 w 311"/>
              <a:gd name="T3" fmla="*/ 7 h 67"/>
              <a:gd name="T4" fmla="*/ 296 w 311"/>
              <a:gd name="T5" fmla="*/ 15 h 67"/>
              <a:gd name="T6" fmla="*/ 288 w 311"/>
              <a:gd name="T7" fmla="*/ 25 h 67"/>
              <a:gd name="T8" fmla="*/ 284 w 311"/>
              <a:gd name="T9" fmla="*/ 39 h 67"/>
              <a:gd name="T10" fmla="*/ 284 w 311"/>
              <a:gd name="T11" fmla="*/ 53 h 67"/>
              <a:gd name="T12" fmla="*/ 285 w 311"/>
              <a:gd name="T13" fmla="*/ 67 h 67"/>
              <a:gd name="T14" fmla="*/ 0 w 311"/>
              <a:gd name="T15" fmla="*/ 43 h 67"/>
              <a:gd name="T16" fmla="*/ 237 w 311"/>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67">
                <a:moveTo>
                  <a:pt x="237" y="0"/>
                </a:moveTo>
                <a:lnTo>
                  <a:pt x="311" y="7"/>
                </a:lnTo>
                <a:lnTo>
                  <a:pt x="296" y="15"/>
                </a:lnTo>
                <a:lnTo>
                  <a:pt x="288" y="25"/>
                </a:lnTo>
                <a:lnTo>
                  <a:pt x="284" y="39"/>
                </a:lnTo>
                <a:lnTo>
                  <a:pt x="284" y="53"/>
                </a:lnTo>
                <a:lnTo>
                  <a:pt x="285" y="67"/>
                </a:lnTo>
                <a:lnTo>
                  <a:pt x="0" y="43"/>
                </a:lnTo>
                <a:lnTo>
                  <a:pt x="237" y="0"/>
                </a:lnTo>
                <a:close/>
              </a:path>
            </a:pathLst>
          </a:custGeom>
          <a:solidFill>
            <a:srgbClr val="E5994E"/>
          </a:solidFill>
          <a:ln w="0">
            <a:solidFill>
              <a:srgbClr val="E5994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264"/>
          <p:cNvSpPr>
            <a:spLocks/>
          </p:cNvSpPr>
          <p:nvPr/>
        </p:nvSpPr>
        <p:spPr bwMode="auto">
          <a:xfrm>
            <a:off x="4072731" y="2574730"/>
            <a:ext cx="463550" cy="119063"/>
          </a:xfrm>
          <a:custGeom>
            <a:avLst/>
            <a:gdLst>
              <a:gd name="T0" fmla="*/ 0 w 292"/>
              <a:gd name="T1" fmla="*/ 0 h 75"/>
              <a:gd name="T2" fmla="*/ 285 w 292"/>
              <a:gd name="T3" fmla="*/ 24 h 75"/>
              <a:gd name="T4" fmla="*/ 288 w 292"/>
              <a:gd name="T5" fmla="*/ 38 h 75"/>
              <a:gd name="T6" fmla="*/ 290 w 292"/>
              <a:gd name="T7" fmla="*/ 51 h 75"/>
              <a:gd name="T8" fmla="*/ 292 w 292"/>
              <a:gd name="T9" fmla="*/ 65 h 75"/>
              <a:gd name="T10" fmla="*/ 287 w 292"/>
              <a:gd name="T11" fmla="*/ 75 h 75"/>
              <a:gd name="T12" fmla="*/ 12 w 292"/>
              <a:gd name="T13" fmla="*/ 51 h 75"/>
              <a:gd name="T14" fmla="*/ 0 w 292"/>
              <a:gd name="T15" fmla="*/ 50 h 75"/>
              <a:gd name="T16" fmla="*/ 0 w 292"/>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75">
                <a:moveTo>
                  <a:pt x="0" y="0"/>
                </a:moveTo>
                <a:lnTo>
                  <a:pt x="285" y="24"/>
                </a:lnTo>
                <a:lnTo>
                  <a:pt x="288" y="38"/>
                </a:lnTo>
                <a:lnTo>
                  <a:pt x="290" y="51"/>
                </a:lnTo>
                <a:lnTo>
                  <a:pt x="292" y="65"/>
                </a:lnTo>
                <a:lnTo>
                  <a:pt x="287" y="75"/>
                </a:lnTo>
                <a:lnTo>
                  <a:pt x="12" y="51"/>
                </a:lnTo>
                <a:lnTo>
                  <a:pt x="0" y="50"/>
                </a:lnTo>
                <a:lnTo>
                  <a:pt x="0" y="0"/>
                </a:lnTo>
                <a:close/>
              </a:path>
            </a:pathLst>
          </a:custGeom>
          <a:solidFill>
            <a:srgbClr val="E68A49"/>
          </a:solidFill>
          <a:ln w="0">
            <a:solidFill>
              <a:srgbClr val="E68A4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265"/>
          <p:cNvSpPr>
            <a:spLocks/>
          </p:cNvSpPr>
          <p:nvPr/>
        </p:nvSpPr>
        <p:spPr bwMode="auto">
          <a:xfrm>
            <a:off x="3316397" y="3069069"/>
            <a:ext cx="5508625" cy="941388"/>
          </a:xfrm>
          <a:custGeom>
            <a:avLst/>
            <a:gdLst>
              <a:gd name="T0" fmla="*/ 88 w 3470"/>
              <a:gd name="T1" fmla="*/ 0 h 593"/>
              <a:gd name="T2" fmla="*/ 311 w 3470"/>
              <a:gd name="T3" fmla="*/ 53 h 593"/>
              <a:gd name="T4" fmla="*/ 534 w 3470"/>
              <a:gd name="T5" fmla="*/ 99 h 593"/>
              <a:gd name="T6" fmla="*/ 754 w 3470"/>
              <a:gd name="T7" fmla="*/ 137 h 593"/>
              <a:gd name="T8" fmla="*/ 974 w 3470"/>
              <a:gd name="T9" fmla="*/ 169 h 593"/>
              <a:gd name="T10" fmla="*/ 1191 w 3470"/>
              <a:gd name="T11" fmla="*/ 191 h 593"/>
              <a:gd name="T12" fmla="*/ 1407 w 3470"/>
              <a:gd name="T13" fmla="*/ 207 h 593"/>
              <a:gd name="T14" fmla="*/ 1624 w 3470"/>
              <a:gd name="T15" fmla="*/ 214 h 593"/>
              <a:gd name="T16" fmla="*/ 1839 w 3470"/>
              <a:gd name="T17" fmla="*/ 214 h 593"/>
              <a:gd name="T18" fmla="*/ 2055 w 3470"/>
              <a:gd name="T19" fmla="*/ 207 h 593"/>
              <a:gd name="T20" fmla="*/ 2271 w 3470"/>
              <a:gd name="T21" fmla="*/ 191 h 593"/>
              <a:gd name="T22" fmla="*/ 2488 w 3470"/>
              <a:gd name="T23" fmla="*/ 169 h 593"/>
              <a:gd name="T24" fmla="*/ 2706 w 3470"/>
              <a:gd name="T25" fmla="*/ 137 h 593"/>
              <a:gd name="T26" fmla="*/ 2924 w 3470"/>
              <a:gd name="T27" fmla="*/ 99 h 593"/>
              <a:gd name="T28" fmla="*/ 3144 w 3470"/>
              <a:gd name="T29" fmla="*/ 53 h 593"/>
              <a:gd name="T30" fmla="*/ 3366 w 3470"/>
              <a:gd name="T31" fmla="*/ 0 h 593"/>
              <a:gd name="T32" fmla="*/ 3422 w 3470"/>
              <a:gd name="T33" fmla="*/ 173 h 593"/>
              <a:gd name="T34" fmla="*/ 3470 w 3470"/>
              <a:gd name="T35" fmla="*/ 344 h 593"/>
              <a:gd name="T36" fmla="*/ 3250 w 3470"/>
              <a:gd name="T37" fmla="*/ 403 h 593"/>
              <a:gd name="T38" fmla="*/ 3030 w 3470"/>
              <a:gd name="T39" fmla="*/ 453 h 593"/>
              <a:gd name="T40" fmla="*/ 2814 w 3470"/>
              <a:gd name="T41" fmla="*/ 496 h 593"/>
              <a:gd name="T42" fmla="*/ 2598 w 3470"/>
              <a:gd name="T43" fmla="*/ 531 h 593"/>
              <a:gd name="T44" fmla="*/ 2382 w 3470"/>
              <a:gd name="T45" fmla="*/ 557 h 593"/>
              <a:gd name="T46" fmla="*/ 2169 w 3470"/>
              <a:gd name="T47" fmla="*/ 577 h 593"/>
              <a:gd name="T48" fmla="*/ 1954 w 3470"/>
              <a:gd name="T49" fmla="*/ 589 h 593"/>
              <a:gd name="T50" fmla="*/ 1741 w 3470"/>
              <a:gd name="T51" fmla="*/ 593 h 593"/>
              <a:gd name="T52" fmla="*/ 1526 w 3470"/>
              <a:gd name="T53" fmla="*/ 589 h 593"/>
              <a:gd name="T54" fmla="*/ 1312 w 3470"/>
              <a:gd name="T55" fmla="*/ 577 h 593"/>
              <a:gd name="T56" fmla="*/ 1097 w 3470"/>
              <a:gd name="T57" fmla="*/ 557 h 593"/>
              <a:gd name="T58" fmla="*/ 880 w 3470"/>
              <a:gd name="T59" fmla="*/ 531 h 593"/>
              <a:gd name="T60" fmla="*/ 662 w 3470"/>
              <a:gd name="T61" fmla="*/ 496 h 593"/>
              <a:gd name="T62" fmla="*/ 444 w 3470"/>
              <a:gd name="T63" fmla="*/ 453 h 593"/>
              <a:gd name="T64" fmla="*/ 222 w 3470"/>
              <a:gd name="T65" fmla="*/ 403 h 593"/>
              <a:gd name="T66" fmla="*/ 0 w 3470"/>
              <a:gd name="T67" fmla="*/ 344 h 593"/>
              <a:gd name="T68" fmla="*/ 40 w 3470"/>
              <a:gd name="T69" fmla="*/ 173 h 593"/>
              <a:gd name="T70" fmla="*/ 88 w 3470"/>
              <a:gd name="T71"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70" h="593">
                <a:moveTo>
                  <a:pt x="88" y="0"/>
                </a:moveTo>
                <a:lnTo>
                  <a:pt x="311" y="53"/>
                </a:lnTo>
                <a:lnTo>
                  <a:pt x="534" y="99"/>
                </a:lnTo>
                <a:lnTo>
                  <a:pt x="754" y="137"/>
                </a:lnTo>
                <a:lnTo>
                  <a:pt x="974" y="169"/>
                </a:lnTo>
                <a:lnTo>
                  <a:pt x="1191" y="191"/>
                </a:lnTo>
                <a:lnTo>
                  <a:pt x="1407" y="207"/>
                </a:lnTo>
                <a:lnTo>
                  <a:pt x="1624" y="214"/>
                </a:lnTo>
                <a:lnTo>
                  <a:pt x="1839" y="214"/>
                </a:lnTo>
                <a:lnTo>
                  <a:pt x="2055" y="207"/>
                </a:lnTo>
                <a:lnTo>
                  <a:pt x="2271" y="191"/>
                </a:lnTo>
                <a:lnTo>
                  <a:pt x="2488" y="169"/>
                </a:lnTo>
                <a:lnTo>
                  <a:pt x="2706" y="137"/>
                </a:lnTo>
                <a:lnTo>
                  <a:pt x="2924" y="99"/>
                </a:lnTo>
                <a:lnTo>
                  <a:pt x="3144" y="53"/>
                </a:lnTo>
                <a:lnTo>
                  <a:pt x="3366" y="0"/>
                </a:lnTo>
                <a:lnTo>
                  <a:pt x="3422" y="173"/>
                </a:lnTo>
                <a:lnTo>
                  <a:pt x="3470" y="344"/>
                </a:lnTo>
                <a:lnTo>
                  <a:pt x="3250" y="403"/>
                </a:lnTo>
                <a:lnTo>
                  <a:pt x="3030" y="453"/>
                </a:lnTo>
                <a:lnTo>
                  <a:pt x="2814" y="496"/>
                </a:lnTo>
                <a:lnTo>
                  <a:pt x="2598" y="531"/>
                </a:lnTo>
                <a:lnTo>
                  <a:pt x="2382" y="557"/>
                </a:lnTo>
                <a:lnTo>
                  <a:pt x="2169" y="577"/>
                </a:lnTo>
                <a:lnTo>
                  <a:pt x="1954" y="589"/>
                </a:lnTo>
                <a:lnTo>
                  <a:pt x="1741" y="593"/>
                </a:lnTo>
                <a:lnTo>
                  <a:pt x="1526" y="589"/>
                </a:lnTo>
                <a:lnTo>
                  <a:pt x="1312" y="577"/>
                </a:lnTo>
                <a:lnTo>
                  <a:pt x="1097" y="557"/>
                </a:lnTo>
                <a:lnTo>
                  <a:pt x="880" y="531"/>
                </a:lnTo>
                <a:lnTo>
                  <a:pt x="662" y="496"/>
                </a:lnTo>
                <a:lnTo>
                  <a:pt x="444" y="453"/>
                </a:lnTo>
                <a:lnTo>
                  <a:pt x="222" y="403"/>
                </a:lnTo>
                <a:lnTo>
                  <a:pt x="0" y="344"/>
                </a:lnTo>
                <a:lnTo>
                  <a:pt x="40" y="173"/>
                </a:lnTo>
                <a:lnTo>
                  <a:pt x="8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51" name="Group 1050"/>
          <p:cNvGrpSpPr/>
          <p:nvPr/>
        </p:nvGrpSpPr>
        <p:grpSpPr>
          <a:xfrm>
            <a:off x="1705236" y="3979981"/>
            <a:ext cx="440966" cy="439145"/>
            <a:chOff x="2565400" y="3743325"/>
            <a:chExt cx="384175" cy="382588"/>
          </a:xfrm>
          <a:solidFill>
            <a:schemeClr val="bg1"/>
          </a:solidFill>
        </p:grpSpPr>
        <p:sp>
          <p:nvSpPr>
            <p:cNvPr id="1052" name="Freeform 393"/>
            <p:cNvSpPr>
              <a:spLocks/>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394"/>
            <p:cNvSpPr>
              <a:spLocks/>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95"/>
            <p:cNvSpPr>
              <a:spLocks/>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55" name="Group 1054"/>
          <p:cNvGrpSpPr/>
          <p:nvPr/>
        </p:nvGrpSpPr>
        <p:grpSpPr>
          <a:xfrm>
            <a:off x="10135865" y="4069164"/>
            <a:ext cx="348042" cy="367974"/>
            <a:chOff x="3638550" y="6119813"/>
            <a:chExt cx="360363" cy="381000"/>
          </a:xfrm>
          <a:solidFill>
            <a:schemeClr val="bg1"/>
          </a:solidFill>
        </p:grpSpPr>
        <p:sp>
          <p:nvSpPr>
            <p:cNvPr id="1056" name="Freeform 840"/>
            <p:cNvSpPr>
              <a:spLocks/>
            </p:cNvSpPr>
            <p:nvPr/>
          </p:nvSpPr>
          <p:spPr bwMode="auto">
            <a:xfrm>
              <a:off x="3638550" y="6157913"/>
              <a:ext cx="342900" cy="342900"/>
            </a:xfrm>
            <a:custGeom>
              <a:avLst/>
              <a:gdLst>
                <a:gd name="T0" fmla="*/ 478 w 3027"/>
                <a:gd name="T1" fmla="*/ 10 h 3030"/>
                <a:gd name="T2" fmla="*/ 572 w 3027"/>
                <a:gd name="T3" fmla="*/ 59 h 3030"/>
                <a:gd name="T4" fmla="*/ 1104 w 3027"/>
                <a:gd name="T5" fmla="*/ 590 h 3030"/>
                <a:gd name="T6" fmla="*/ 1153 w 3027"/>
                <a:gd name="T7" fmla="*/ 690 h 3030"/>
                <a:gd name="T8" fmla="*/ 1159 w 3027"/>
                <a:gd name="T9" fmla="*/ 800 h 3030"/>
                <a:gd name="T10" fmla="*/ 1123 w 3027"/>
                <a:gd name="T11" fmla="*/ 904 h 3030"/>
                <a:gd name="T12" fmla="*/ 1070 w 3027"/>
                <a:gd name="T13" fmla="*/ 970 h 3030"/>
                <a:gd name="T14" fmla="*/ 999 w 3027"/>
                <a:gd name="T15" fmla="*/ 1062 h 3030"/>
                <a:gd name="T16" fmla="*/ 967 w 3027"/>
                <a:gd name="T17" fmla="*/ 1170 h 3030"/>
                <a:gd name="T18" fmla="*/ 976 w 3027"/>
                <a:gd name="T19" fmla="*/ 1280 h 3030"/>
                <a:gd name="T20" fmla="*/ 1026 w 3027"/>
                <a:gd name="T21" fmla="*/ 1381 h 3030"/>
                <a:gd name="T22" fmla="*/ 1645 w 3027"/>
                <a:gd name="T23" fmla="*/ 2005 h 3030"/>
                <a:gd name="T24" fmla="*/ 1747 w 3027"/>
                <a:gd name="T25" fmla="*/ 2055 h 3030"/>
                <a:gd name="T26" fmla="*/ 1857 w 3027"/>
                <a:gd name="T27" fmla="*/ 2063 h 3030"/>
                <a:gd name="T28" fmla="*/ 1964 w 3027"/>
                <a:gd name="T29" fmla="*/ 2032 h 3030"/>
                <a:gd name="T30" fmla="*/ 2057 w 3027"/>
                <a:gd name="T31" fmla="*/ 1960 h 3030"/>
                <a:gd name="T32" fmla="*/ 2121 w 3027"/>
                <a:gd name="T33" fmla="*/ 1906 h 3030"/>
                <a:gd name="T34" fmla="*/ 2226 w 3027"/>
                <a:gd name="T35" fmla="*/ 1870 h 3030"/>
                <a:gd name="T36" fmla="*/ 2335 w 3027"/>
                <a:gd name="T37" fmla="*/ 1878 h 3030"/>
                <a:gd name="T38" fmla="*/ 2436 w 3027"/>
                <a:gd name="T39" fmla="*/ 1926 h 3030"/>
                <a:gd name="T40" fmla="*/ 2968 w 3027"/>
                <a:gd name="T41" fmla="*/ 2457 h 3030"/>
                <a:gd name="T42" fmla="*/ 3016 w 3027"/>
                <a:gd name="T43" fmla="*/ 2551 h 3030"/>
                <a:gd name="T44" fmla="*/ 3026 w 3027"/>
                <a:gd name="T45" fmla="*/ 2654 h 3030"/>
                <a:gd name="T46" fmla="*/ 3000 w 3027"/>
                <a:gd name="T47" fmla="*/ 2754 h 3030"/>
                <a:gd name="T48" fmla="*/ 2935 w 3027"/>
                <a:gd name="T49" fmla="*/ 2839 h 3030"/>
                <a:gd name="T50" fmla="*/ 2845 w 3027"/>
                <a:gd name="T51" fmla="*/ 2906 h 3030"/>
                <a:gd name="T52" fmla="*/ 2759 w 3027"/>
                <a:gd name="T53" fmla="*/ 2949 h 3030"/>
                <a:gd name="T54" fmla="*/ 2702 w 3027"/>
                <a:gd name="T55" fmla="*/ 2969 h 3030"/>
                <a:gd name="T56" fmla="*/ 2513 w 3027"/>
                <a:gd name="T57" fmla="*/ 3013 h 3030"/>
                <a:gd name="T58" fmla="*/ 2246 w 3027"/>
                <a:gd name="T59" fmla="*/ 3030 h 3030"/>
                <a:gd name="T60" fmla="*/ 1981 w 3027"/>
                <a:gd name="T61" fmla="*/ 2995 h 3030"/>
                <a:gd name="T62" fmla="*/ 1727 w 3027"/>
                <a:gd name="T63" fmla="*/ 2911 h 3030"/>
                <a:gd name="T64" fmla="*/ 1493 w 3027"/>
                <a:gd name="T65" fmla="*/ 2780 h 3030"/>
                <a:gd name="T66" fmla="*/ 1282 w 3027"/>
                <a:gd name="T67" fmla="*/ 2606 h 3030"/>
                <a:gd name="T68" fmla="*/ 303 w 3027"/>
                <a:gd name="T69" fmla="*/ 1608 h 3030"/>
                <a:gd name="T70" fmla="*/ 158 w 3027"/>
                <a:gd name="T71" fmla="*/ 1381 h 3030"/>
                <a:gd name="T72" fmla="*/ 58 w 3027"/>
                <a:gd name="T73" fmla="*/ 1133 h 3030"/>
                <a:gd name="T74" fmla="*/ 6 w 3027"/>
                <a:gd name="T75" fmla="*/ 871 h 3030"/>
                <a:gd name="T76" fmla="*/ 5 w 3027"/>
                <a:gd name="T77" fmla="*/ 603 h 3030"/>
                <a:gd name="T78" fmla="*/ 57 w 3027"/>
                <a:gd name="T79" fmla="*/ 335 h 3030"/>
                <a:gd name="T80" fmla="*/ 66 w 3027"/>
                <a:gd name="T81" fmla="*/ 310 h 3030"/>
                <a:gd name="T82" fmla="*/ 88 w 3027"/>
                <a:gd name="T83" fmla="*/ 255 h 3030"/>
                <a:gd name="T84" fmla="*/ 124 w 3027"/>
                <a:gd name="T85" fmla="*/ 183 h 3030"/>
                <a:gd name="T86" fmla="*/ 172 w 3027"/>
                <a:gd name="T87" fmla="*/ 112 h 3030"/>
                <a:gd name="T88" fmla="*/ 245 w 3027"/>
                <a:gd name="T89" fmla="*/ 44 h 3030"/>
                <a:gd name="T90" fmla="*/ 341 w 3027"/>
                <a:gd name="T91" fmla="*/ 5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27" h="3030">
                  <a:moveTo>
                    <a:pt x="409" y="0"/>
                  </a:moveTo>
                  <a:lnTo>
                    <a:pt x="444" y="3"/>
                  </a:lnTo>
                  <a:lnTo>
                    <a:pt x="478" y="10"/>
                  </a:lnTo>
                  <a:lnTo>
                    <a:pt x="511" y="23"/>
                  </a:lnTo>
                  <a:lnTo>
                    <a:pt x="543" y="39"/>
                  </a:lnTo>
                  <a:lnTo>
                    <a:pt x="572" y="59"/>
                  </a:lnTo>
                  <a:lnTo>
                    <a:pt x="600" y="83"/>
                  </a:lnTo>
                  <a:lnTo>
                    <a:pt x="1078" y="560"/>
                  </a:lnTo>
                  <a:lnTo>
                    <a:pt x="1104" y="590"/>
                  </a:lnTo>
                  <a:lnTo>
                    <a:pt x="1125" y="622"/>
                  </a:lnTo>
                  <a:lnTo>
                    <a:pt x="1141" y="655"/>
                  </a:lnTo>
                  <a:lnTo>
                    <a:pt x="1153" y="690"/>
                  </a:lnTo>
                  <a:lnTo>
                    <a:pt x="1159" y="727"/>
                  </a:lnTo>
                  <a:lnTo>
                    <a:pt x="1162" y="763"/>
                  </a:lnTo>
                  <a:lnTo>
                    <a:pt x="1159" y="800"/>
                  </a:lnTo>
                  <a:lnTo>
                    <a:pt x="1152" y="836"/>
                  </a:lnTo>
                  <a:lnTo>
                    <a:pt x="1140" y="871"/>
                  </a:lnTo>
                  <a:lnTo>
                    <a:pt x="1123" y="904"/>
                  </a:lnTo>
                  <a:lnTo>
                    <a:pt x="1102" y="936"/>
                  </a:lnTo>
                  <a:lnTo>
                    <a:pt x="1075" y="964"/>
                  </a:lnTo>
                  <a:lnTo>
                    <a:pt x="1070" y="970"/>
                  </a:lnTo>
                  <a:lnTo>
                    <a:pt x="1042" y="997"/>
                  </a:lnTo>
                  <a:lnTo>
                    <a:pt x="1019" y="1029"/>
                  </a:lnTo>
                  <a:lnTo>
                    <a:pt x="999" y="1062"/>
                  </a:lnTo>
                  <a:lnTo>
                    <a:pt x="984" y="1097"/>
                  </a:lnTo>
                  <a:lnTo>
                    <a:pt x="974" y="1133"/>
                  </a:lnTo>
                  <a:lnTo>
                    <a:pt x="967" y="1170"/>
                  </a:lnTo>
                  <a:lnTo>
                    <a:pt x="965" y="1207"/>
                  </a:lnTo>
                  <a:lnTo>
                    <a:pt x="968" y="1244"/>
                  </a:lnTo>
                  <a:lnTo>
                    <a:pt x="976" y="1280"/>
                  </a:lnTo>
                  <a:lnTo>
                    <a:pt x="988" y="1316"/>
                  </a:lnTo>
                  <a:lnTo>
                    <a:pt x="1004" y="1350"/>
                  </a:lnTo>
                  <a:lnTo>
                    <a:pt x="1026" y="1381"/>
                  </a:lnTo>
                  <a:lnTo>
                    <a:pt x="1051" y="1411"/>
                  </a:lnTo>
                  <a:lnTo>
                    <a:pt x="1616" y="1979"/>
                  </a:lnTo>
                  <a:lnTo>
                    <a:pt x="1645" y="2005"/>
                  </a:lnTo>
                  <a:lnTo>
                    <a:pt x="1677" y="2026"/>
                  </a:lnTo>
                  <a:lnTo>
                    <a:pt x="1711" y="2043"/>
                  </a:lnTo>
                  <a:lnTo>
                    <a:pt x="1747" y="2055"/>
                  </a:lnTo>
                  <a:lnTo>
                    <a:pt x="1783" y="2062"/>
                  </a:lnTo>
                  <a:lnTo>
                    <a:pt x="1820" y="2065"/>
                  </a:lnTo>
                  <a:lnTo>
                    <a:pt x="1857" y="2063"/>
                  </a:lnTo>
                  <a:lnTo>
                    <a:pt x="1894" y="2057"/>
                  </a:lnTo>
                  <a:lnTo>
                    <a:pt x="1930" y="2047"/>
                  </a:lnTo>
                  <a:lnTo>
                    <a:pt x="1964" y="2032"/>
                  </a:lnTo>
                  <a:lnTo>
                    <a:pt x="1997" y="2012"/>
                  </a:lnTo>
                  <a:lnTo>
                    <a:pt x="2028" y="1988"/>
                  </a:lnTo>
                  <a:lnTo>
                    <a:pt x="2057" y="1960"/>
                  </a:lnTo>
                  <a:lnTo>
                    <a:pt x="2063" y="1955"/>
                  </a:lnTo>
                  <a:lnTo>
                    <a:pt x="2091" y="1928"/>
                  </a:lnTo>
                  <a:lnTo>
                    <a:pt x="2121" y="1906"/>
                  </a:lnTo>
                  <a:lnTo>
                    <a:pt x="2154" y="1890"/>
                  </a:lnTo>
                  <a:lnTo>
                    <a:pt x="2189" y="1878"/>
                  </a:lnTo>
                  <a:lnTo>
                    <a:pt x="2226" y="1870"/>
                  </a:lnTo>
                  <a:lnTo>
                    <a:pt x="2262" y="1868"/>
                  </a:lnTo>
                  <a:lnTo>
                    <a:pt x="2299" y="1870"/>
                  </a:lnTo>
                  <a:lnTo>
                    <a:pt x="2335" y="1878"/>
                  </a:lnTo>
                  <a:lnTo>
                    <a:pt x="2371" y="1889"/>
                  </a:lnTo>
                  <a:lnTo>
                    <a:pt x="2405" y="1905"/>
                  </a:lnTo>
                  <a:lnTo>
                    <a:pt x="2436" y="1926"/>
                  </a:lnTo>
                  <a:lnTo>
                    <a:pt x="2466" y="1951"/>
                  </a:lnTo>
                  <a:lnTo>
                    <a:pt x="2943" y="2429"/>
                  </a:lnTo>
                  <a:lnTo>
                    <a:pt x="2968" y="2457"/>
                  </a:lnTo>
                  <a:lnTo>
                    <a:pt x="2987" y="2488"/>
                  </a:lnTo>
                  <a:lnTo>
                    <a:pt x="3004" y="2518"/>
                  </a:lnTo>
                  <a:lnTo>
                    <a:pt x="3016" y="2551"/>
                  </a:lnTo>
                  <a:lnTo>
                    <a:pt x="3023" y="2585"/>
                  </a:lnTo>
                  <a:lnTo>
                    <a:pt x="3027" y="2620"/>
                  </a:lnTo>
                  <a:lnTo>
                    <a:pt x="3026" y="2654"/>
                  </a:lnTo>
                  <a:lnTo>
                    <a:pt x="3021" y="2688"/>
                  </a:lnTo>
                  <a:lnTo>
                    <a:pt x="3013" y="2722"/>
                  </a:lnTo>
                  <a:lnTo>
                    <a:pt x="3000" y="2754"/>
                  </a:lnTo>
                  <a:lnTo>
                    <a:pt x="2982" y="2784"/>
                  </a:lnTo>
                  <a:lnTo>
                    <a:pt x="2961" y="2813"/>
                  </a:lnTo>
                  <a:lnTo>
                    <a:pt x="2935" y="2839"/>
                  </a:lnTo>
                  <a:lnTo>
                    <a:pt x="2905" y="2864"/>
                  </a:lnTo>
                  <a:lnTo>
                    <a:pt x="2874" y="2886"/>
                  </a:lnTo>
                  <a:lnTo>
                    <a:pt x="2845" y="2906"/>
                  </a:lnTo>
                  <a:lnTo>
                    <a:pt x="2815" y="2923"/>
                  </a:lnTo>
                  <a:lnTo>
                    <a:pt x="2786" y="2937"/>
                  </a:lnTo>
                  <a:lnTo>
                    <a:pt x="2759" y="2949"/>
                  </a:lnTo>
                  <a:lnTo>
                    <a:pt x="2737" y="2958"/>
                  </a:lnTo>
                  <a:lnTo>
                    <a:pt x="2717" y="2965"/>
                  </a:lnTo>
                  <a:lnTo>
                    <a:pt x="2702" y="2969"/>
                  </a:lnTo>
                  <a:lnTo>
                    <a:pt x="2692" y="2972"/>
                  </a:lnTo>
                  <a:lnTo>
                    <a:pt x="2603" y="2996"/>
                  </a:lnTo>
                  <a:lnTo>
                    <a:pt x="2513" y="3013"/>
                  </a:lnTo>
                  <a:lnTo>
                    <a:pt x="2424" y="3025"/>
                  </a:lnTo>
                  <a:lnTo>
                    <a:pt x="2335" y="3030"/>
                  </a:lnTo>
                  <a:lnTo>
                    <a:pt x="2246" y="3030"/>
                  </a:lnTo>
                  <a:lnTo>
                    <a:pt x="2156" y="3024"/>
                  </a:lnTo>
                  <a:lnTo>
                    <a:pt x="2068" y="3011"/>
                  </a:lnTo>
                  <a:lnTo>
                    <a:pt x="1981" y="2995"/>
                  </a:lnTo>
                  <a:lnTo>
                    <a:pt x="1895" y="2972"/>
                  </a:lnTo>
                  <a:lnTo>
                    <a:pt x="1811" y="2944"/>
                  </a:lnTo>
                  <a:lnTo>
                    <a:pt x="1727" y="2911"/>
                  </a:lnTo>
                  <a:lnTo>
                    <a:pt x="1647" y="2872"/>
                  </a:lnTo>
                  <a:lnTo>
                    <a:pt x="1568" y="2828"/>
                  </a:lnTo>
                  <a:lnTo>
                    <a:pt x="1493" y="2780"/>
                  </a:lnTo>
                  <a:lnTo>
                    <a:pt x="1420" y="2727"/>
                  </a:lnTo>
                  <a:lnTo>
                    <a:pt x="1349" y="2668"/>
                  </a:lnTo>
                  <a:lnTo>
                    <a:pt x="1282" y="2606"/>
                  </a:lnTo>
                  <a:lnTo>
                    <a:pt x="424" y="1746"/>
                  </a:lnTo>
                  <a:lnTo>
                    <a:pt x="361" y="1679"/>
                  </a:lnTo>
                  <a:lnTo>
                    <a:pt x="303" y="1608"/>
                  </a:lnTo>
                  <a:lnTo>
                    <a:pt x="249" y="1536"/>
                  </a:lnTo>
                  <a:lnTo>
                    <a:pt x="201" y="1460"/>
                  </a:lnTo>
                  <a:lnTo>
                    <a:pt x="158" y="1381"/>
                  </a:lnTo>
                  <a:lnTo>
                    <a:pt x="119" y="1300"/>
                  </a:lnTo>
                  <a:lnTo>
                    <a:pt x="86" y="1217"/>
                  </a:lnTo>
                  <a:lnTo>
                    <a:pt x="58" y="1133"/>
                  </a:lnTo>
                  <a:lnTo>
                    <a:pt x="36" y="1047"/>
                  </a:lnTo>
                  <a:lnTo>
                    <a:pt x="18" y="959"/>
                  </a:lnTo>
                  <a:lnTo>
                    <a:pt x="6" y="871"/>
                  </a:lnTo>
                  <a:lnTo>
                    <a:pt x="0" y="782"/>
                  </a:lnTo>
                  <a:lnTo>
                    <a:pt x="0" y="692"/>
                  </a:lnTo>
                  <a:lnTo>
                    <a:pt x="5" y="603"/>
                  </a:lnTo>
                  <a:lnTo>
                    <a:pt x="16" y="514"/>
                  </a:lnTo>
                  <a:lnTo>
                    <a:pt x="34" y="424"/>
                  </a:lnTo>
                  <a:lnTo>
                    <a:pt x="57" y="335"/>
                  </a:lnTo>
                  <a:lnTo>
                    <a:pt x="58" y="332"/>
                  </a:lnTo>
                  <a:lnTo>
                    <a:pt x="61" y="324"/>
                  </a:lnTo>
                  <a:lnTo>
                    <a:pt x="66" y="310"/>
                  </a:lnTo>
                  <a:lnTo>
                    <a:pt x="72" y="295"/>
                  </a:lnTo>
                  <a:lnTo>
                    <a:pt x="79" y="275"/>
                  </a:lnTo>
                  <a:lnTo>
                    <a:pt x="88" y="255"/>
                  </a:lnTo>
                  <a:lnTo>
                    <a:pt x="98" y="231"/>
                  </a:lnTo>
                  <a:lnTo>
                    <a:pt x="111" y="208"/>
                  </a:lnTo>
                  <a:lnTo>
                    <a:pt x="124" y="183"/>
                  </a:lnTo>
                  <a:lnTo>
                    <a:pt x="140" y="158"/>
                  </a:lnTo>
                  <a:lnTo>
                    <a:pt x="155" y="135"/>
                  </a:lnTo>
                  <a:lnTo>
                    <a:pt x="172" y="112"/>
                  </a:lnTo>
                  <a:lnTo>
                    <a:pt x="191" y="92"/>
                  </a:lnTo>
                  <a:lnTo>
                    <a:pt x="216" y="66"/>
                  </a:lnTo>
                  <a:lnTo>
                    <a:pt x="245" y="44"/>
                  </a:lnTo>
                  <a:lnTo>
                    <a:pt x="276" y="27"/>
                  </a:lnTo>
                  <a:lnTo>
                    <a:pt x="308" y="15"/>
                  </a:lnTo>
                  <a:lnTo>
                    <a:pt x="341" y="5"/>
                  </a:lnTo>
                  <a:lnTo>
                    <a:pt x="375" y="0"/>
                  </a:lnTo>
                  <a:lnTo>
                    <a:pt x="4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841"/>
            <p:cNvSpPr>
              <a:spLocks noEditPoints="1"/>
            </p:cNvSpPr>
            <p:nvPr/>
          </p:nvSpPr>
          <p:spPr bwMode="auto">
            <a:xfrm>
              <a:off x="3821113" y="6119813"/>
              <a:ext cx="177800" cy="196850"/>
            </a:xfrm>
            <a:custGeom>
              <a:avLst/>
              <a:gdLst>
                <a:gd name="T0" fmla="*/ 738 w 1568"/>
                <a:gd name="T1" fmla="*/ 288 h 1741"/>
                <a:gd name="T2" fmla="*/ 697 w 1568"/>
                <a:gd name="T3" fmla="*/ 374 h 1741"/>
                <a:gd name="T4" fmla="*/ 607 w 1568"/>
                <a:gd name="T5" fmla="*/ 461 h 1741"/>
                <a:gd name="T6" fmla="*/ 585 w 1568"/>
                <a:gd name="T7" fmla="*/ 589 h 1741"/>
                <a:gd name="T8" fmla="*/ 643 w 1568"/>
                <a:gd name="T9" fmla="*/ 700 h 1741"/>
                <a:gd name="T10" fmla="*/ 753 w 1568"/>
                <a:gd name="T11" fmla="*/ 756 h 1741"/>
                <a:gd name="T12" fmla="*/ 847 w 1568"/>
                <a:gd name="T13" fmla="*/ 784 h 1741"/>
                <a:gd name="T14" fmla="*/ 869 w 1568"/>
                <a:gd name="T15" fmla="*/ 868 h 1741"/>
                <a:gd name="T16" fmla="*/ 813 w 1568"/>
                <a:gd name="T17" fmla="*/ 929 h 1741"/>
                <a:gd name="T18" fmla="*/ 738 w 1568"/>
                <a:gd name="T19" fmla="*/ 919 h 1741"/>
                <a:gd name="T20" fmla="*/ 682 w 1568"/>
                <a:gd name="T21" fmla="*/ 887 h 1741"/>
                <a:gd name="T22" fmla="*/ 630 w 1568"/>
                <a:gd name="T23" fmla="*/ 915 h 1741"/>
                <a:gd name="T24" fmla="*/ 628 w 1568"/>
                <a:gd name="T25" fmla="*/ 972 h 1741"/>
                <a:gd name="T26" fmla="*/ 702 w 1568"/>
                <a:gd name="T27" fmla="*/ 1030 h 1741"/>
                <a:gd name="T28" fmla="*/ 738 w 1568"/>
                <a:gd name="T29" fmla="*/ 1114 h 1741"/>
                <a:gd name="T30" fmla="*/ 803 w 1568"/>
                <a:gd name="T31" fmla="*/ 1135 h 1741"/>
                <a:gd name="T32" fmla="*/ 842 w 1568"/>
                <a:gd name="T33" fmla="*/ 1081 h 1741"/>
                <a:gd name="T34" fmla="*/ 925 w 1568"/>
                <a:gd name="T35" fmla="*/ 992 h 1741"/>
                <a:gd name="T36" fmla="*/ 984 w 1568"/>
                <a:gd name="T37" fmla="*/ 880 h 1741"/>
                <a:gd name="T38" fmla="*/ 964 w 1568"/>
                <a:gd name="T39" fmla="*/ 753 h 1741"/>
                <a:gd name="T40" fmla="*/ 876 w 1568"/>
                <a:gd name="T41" fmla="*/ 666 h 1741"/>
                <a:gd name="T42" fmla="*/ 761 w 1568"/>
                <a:gd name="T43" fmla="*/ 640 h 1741"/>
                <a:gd name="T44" fmla="*/ 700 w 1568"/>
                <a:gd name="T45" fmla="*/ 579 h 1741"/>
                <a:gd name="T46" fmla="*/ 721 w 1568"/>
                <a:gd name="T47" fmla="*/ 497 h 1741"/>
                <a:gd name="T48" fmla="*/ 790 w 1568"/>
                <a:gd name="T49" fmla="*/ 470 h 1741"/>
                <a:gd name="T50" fmla="*/ 860 w 1568"/>
                <a:gd name="T51" fmla="*/ 506 h 1741"/>
                <a:gd name="T52" fmla="*/ 916 w 1568"/>
                <a:gd name="T53" fmla="*/ 509 h 1741"/>
                <a:gd name="T54" fmla="*/ 947 w 1568"/>
                <a:gd name="T55" fmla="*/ 459 h 1741"/>
                <a:gd name="T56" fmla="*/ 912 w 1568"/>
                <a:gd name="T57" fmla="*/ 400 h 1741"/>
                <a:gd name="T58" fmla="*/ 843 w 1568"/>
                <a:gd name="T59" fmla="*/ 322 h 1741"/>
                <a:gd name="T60" fmla="*/ 804 w 1568"/>
                <a:gd name="T61" fmla="*/ 267 h 1741"/>
                <a:gd name="T62" fmla="*/ 926 w 1568"/>
                <a:gd name="T63" fmla="*/ 13 h 1741"/>
                <a:gd name="T64" fmla="*/ 1180 w 1568"/>
                <a:gd name="T65" fmla="*/ 97 h 1741"/>
                <a:gd name="T66" fmla="*/ 1385 w 1568"/>
                <a:gd name="T67" fmla="*/ 252 h 1741"/>
                <a:gd name="T68" fmla="*/ 1520 w 1568"/>
                <a:gd name="T69" fmla="*/ 461 h 1741"/>
                <a:gd name="T70" fmla="*/ 1568 w 1568"/>
                <a:gd name="T71" fmla="*/ 708 h 1741"/>
                <a:gd name="T72" fmla="*/ 1519 w 1568"/>
                <a:gd name="T73" fmla="*/ 955 h 1741"/>
                <a:gd name="T74" fmla="*/ 1383 w 1568"/>
                <a:gd name="T75" fmla="*/ 1164 h 1741"/>
                <a:gd name="T76" fmla="*/ 1180 w 1568"/>
                <a:gd name="T77" fmla="*/ 1319 h 1741"/>
                <a:gd name="T78" fmla="*/ 926 w 1568"/>
                <a:gd name="T79" fmla="*/ 1403 h 1741"/>
                <a:gd name="T80" fmla="*/ 714 w 1568"/>
                <a:gd name="T81" fmla="*/ 1413 h 1741"/>
                <a:gd name="T82" fmla="*/ 337 w 1568"/>
                <a:gd name="T83" fmla="*/ 1288 h 1741"/>
                <a:gd name="T84" fmla="*/ 146 w 1568"/>
                <a:gd name="T85" fmla="*/ 1118 h 1741"/>
                <a:gd name="T86" fmla="*/ 29 w 1568"/>
                <a:gd name="T87" fmla="*/ 897 h 1741"/>
                <a:gd name="T88" fmla="*/ 3 w 1568"/>
                <a:gd name="T89" fmla="*/ 643 h 1741"/>
                <a:gd name="T90" fmla="*/ 76 w 1568"/>
                <a:gd name="T91" fmla="*/ 404 h 1741"/>
                <a:gd name="T92" fmla="*/ 230 w 1568"/>
                <a:gd name="T93" fmla="*/ 208 h 1741"/>
                <a:gd name="T94" fmla="*/ 449 w 1568"/>
                <a:gd name="T95" fmla="*/ 69 h 1741"/>
                <a:gd name="T96" fmla="*/ 713 w 1568"/>
                <a:gd name="T97" fmla="*/ 3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8" h="1741">
                  <a:moveTo>
                    <a:pt x="785" y="264"/>
                  </a:moveTo>
                  <a:lnTo>
                    <a:pt x="767" y="267"/>
                  </a:lnTo>
                  <a:lnTo>
                    <a:pt x="751" y="275"/>
                  </a:lnTo>
                  <a:lnTo>
                    <a:pt x="738" y="288"/>
                  </a:lnTo>
                  <a:lnTo>
                    <a:pt x="730" y="303"/>
                  </a:lnTo>
                  <a:lnTo>
                    <a:pt x="728" y="322"/>
                  </a:lnTo>
                  <a:lnTo>
                    <a:pt x="728" y="362"/>
                  </a:lnTo>
                  <a:lnTo>
                    <a:pt x="697" y="374"/>
                  </a:lnTo>
                  <a:lnTo>
                    <a:pt x="669" y="389"/>
                  </a:lnTo>
                  <a:lnTo>
                    <a:pt x="645" y="410"/>
                  </a:lnTo>
                  <a:lnTo>
                    <a:pt x="624" y="434"/>
                  </a:lnTo>
                  <a:lnTo>
                    <a:pt x="607" y="461"/>
                  </a:lnTo>
                  <a:lnTo>
                    <a:pt x="593" y="490"/>
                  </a:lnTo>
                  <a:lnTo>
                    <a:pt x="586" y="522"/>
                  </a:lnTo>
                  <a:lnTo>
                    <a:pt x="583" y="556"/>
                  </a:lnTo>
                  <a:lnTo>
                    <a:pt x="585" y="589"/>
                  </a:lnTo>
                  <a:lnTo>
                    <a:pt x="593" y="620"/>
                  </a:lnTo>
                  <a:lnTo>
                    <a:pt x="606" y="649"/>
                  </a:lnTo>
                  <a:lnTo>
                    <a:pt x="622" y="676"/>
                  </a:lnTo>
                  <a:lnTo>
                    <a:pt x="643" y="700"/>
                  </a:lnTo>
                  <a:lnTo>
                    <a:pt x="666" y="720"/>
                  </a:lnTo>
                  <a:lnTo>
                    <a:pt x="693" y="737"/>
                  </a:lnTo>
                  <a:lnTo>
                    <a:pt x="722" y="749"/>
                  </a:lnTo>
                  <a:lnTo>
                    <a:pt x="753" y="756"/>
                  </a:lnTo>
                  <a:lnTo>
                    <a:pt x="786" y="759"/>
                  </a:lnTo>
                  <a:lnTo>
                    <a:pt x="809" y="762"/>
                  </a:lnTo>
                  <a:lnTo>
                    <a:pt x="829" y="770"/>
                  </a:lnTo>
                  <a:lnTo>
                    <a:pt x="847" y="784"/>
                  </a:lnTo>
                  <a:lnTo>
                    <a:pt x="860" y="802"/>
                  </a:lnTo>
                  <a:lnTo>
                    <a:pt x="869" y="823"/>
                  </a:lnTo>
                  <a:lnTo>
                    <a:pt x="872" y="845"/>
                  </a:lnTo>
                  <a:lnTo>
                    <a:pt x="869" y="868"/>
                  </a:lnTo>
                  <a:lnTo>
                    <a:pt x="861" y="889"/>
                  </a:lnTo>
                  <a:lnTo>
                    <a:pt x="849" y="905"/>
                  </a:lnTo>
                  <a:lnTo>
                    <a:pt x="832" y="919"/>
                  </a:lnTo>
                  <a:lnTo>
                    <a:pt x="813" y="929"/>
                  </a:lnTo>
                  <a:lnTo>
                    <a:pt x="791" y="933"/>
                  </a:lnTo>
                  <a:lnTo>
                    <a:pt x="779" y="933"/>
                  </a:lnTo>
                  <a:lnTo>
                    <a:pt x="757" y="929"/>
                  </a:lnTo>
                  <a:lnTo>
                    <a:pt x="738" y="919"/>
                  </a:lnTo>
                  <a:lnTo>
                    <a:pt x="722" y="906"/>
                  </a:lnTo>
                  <a:lnTo>
                    <a:pt x="709" y="896"/>
                  </a:lnTo>
                  <a:lnTo>
                    <a:pt x="696" y="890"/>
                  </a:lnTo>
                  <a:lnTo>
                    <a:pt x="682" y="887"/>
                  </a:lnTo>
                  <a:lnTo>
                    <a:pt x="666" y="889"/>
                  </a:lnTo>
                  <a:lnTo>
                    <a:pt x="653" y="894"/>
                  </a:lnTo>
                  <a:lnTo>
                    <a:pt x="639" y="903"/>
                  </a:lnTo>
                  <a:lnTo>
                    <a:pt x="630" y="915"/>
                  </a:lnTo>
                  <a:lnTo>
                    <a:pt x="624" y="929"/>
                  </a:lnTo>
                  <a:lnTo>
                    <a:pt x="622" y="943"/>
                  </a:lnTo>
                  <a:lnTo>
                    <a:pt x="623" y="958"/>
                  </a:lnTo>
                  <a:lnTo>
                    <a:pt x="628" y="972"/>
                  </a:lnTo>
                  <a:lnTo>
                    <a:pt x="637" y="985"/>
                  </a:lnTo>
                  <a:lnTo>
                    <a:pt x="657" y="1003"/>
                  </a:lnTo>
                  <a:lnTo>
                    <a:pt x="678" y="1018"/>
                  </a:lnTo>
                  <a:lnTo>
                    <a:pt x="702" y="1030"/>
                  </a:lnTo>
                  <a:lnTo>
                    <a:pt x="727" y="1039"/>
                  </a:lnTo>
                  <a:lnTo>
                    <a:pt x="727" y="1081"/>
                  </a:lnTo>
                  <a:lnTo>
                    <a:pt x="730" y="1098"/>
                  </a:lnTo>
                  <a:lnTo>
                    <a:pt x="738" y="1114"/>
                  </a:lnTo>
                  <a:lnTo>
                    <a:pt x="750" y="1127"/>
                  </a:lnTo>
                  <a:lnTo>
                    <a:pt x="766" y="1135"/>
                  </a:lnTo>
                  <a:lnTo>
                    <a:pt x="784" y="1138"/>
                  </a:lnTo>
                  <a:lnTo>
                    <a:pt x="803" y="1135"/>
                  </a:lnTo>
                  <a:lnTo>
                    <a:pt x="818" y="1127"/>
                  </a:lnTo>
                  <a:lnTo>
                    <a:pt x="831" y="1114"/>
                  </a:lnTo>
                  <a:lnTo>
                    <a:pt x="840" y="1099"/>
                  </a:lnTo>
                  <a:lnTo>
                    <a:pt x="842" y="1081"/>
                  </a:lnTo>
                  <a:lnTo>
                    <a:pt x="842" y="1041"/>
                  </a:lnTo>
                  <a:lnTo>
                    <a:pt x="872" y="1028"/>
                  </a:lnTo>
                  <a:lnTo>
                    <a:pt x="900" y="1012"/>
                  </a:lnTo>
                  <a:lnTo>
                    <a:pt x="925" y="992"/>
                  </a:lnTo>
                  <a:lnTo>
                    <a:pt x="946" y="969"/>
                  </a:lnTo>
                  <a:lnTo>
                    <a:pt x="963" y="941"/>
                  </a:lnTo>
                  <a:lnTo>
                    <a:pt x="976" y="912"/>
                  </a:lnTo>
                  <a:lnTo>
                    <a:pt x="984" y="880"/>
                  </a:lnTo>
                  <a:lnTo>
                    <a:pt x="986" y="846"/>
                  </a:lnTo>
                  <a:lnTo>
                    <a:pt x="984" y="814"/>
                  </a:lnTo>
                  <a:lnTo>
                    <a:pt x="976" y="782"/>
                  </a:lnTo>
                  <a:lnTo>
                    <a:pt x="964" y="753"/>
                  </a:lnTo>
                  <a:lnTo>
                    <a:pt x="947" y="726"/>
                  </a:lnTo>
                  <a:lnTo>
                    <a:pt x="927" y="703"/>
                  </a:lnTo>
                  <a:lnTo>
                    <a:pt x="903" y="682"/>
                  </a:lnTo>
                  <a:lnTo>
                    <a:pt x="876" y="666"/>
                  </a:lnTo>
                  <a:lnTo>
                    <a:pt x="848" y="653"/>
                  </a:lnTo>
                  <a:lnTo>
                    <a:pt x="816" y="646"/>
                  </a:lnTo>
                  <a:lnTo>
                    <a:pt x="784" y="643"/>
                  </a:lnTo>
                  <a:lnTo>
                    <a:pt x="761" y="640"/>
                  </a:lnTo>
                  <a:lnTo>
                    <a:pt x="740" y="632"/>
                  </a:lnTo>
                  <a:lnTo>
                    <a:pt x="723" y="618"/>
                  </a:lnTo>
                  <a:lnTo>
                    <a:pt x="709" y="601"/>
                  </a:lnTo>
                  <a:lnTo>
                    <a:pt x="700" y="579"/>
                  </a:lnTo>
                  <a:lnTo>
                    <a:pt x="697" y="557"/>
                  </a:lnTo>
                  <a:lnTo>
                    <a:pt x="700" y="534"/>
                  </a:lnTo>
                  <a:lnTo>
                    <a:pt x="708" y="515"/>
                  </a:lnTo>
                  <a:lnTo>
                    <a:pt x="721" y="497"/>
                  </a:lnTo>
                  <a:lnTo>
                    <a:pt x="737" y="484"/>
                  </a:lnTo>
                  <a:lnTo>
                    <a:pt x="756" y="475"/>
                  </a:lnTo>
                  <a:lnTo>
                    <a:pt x="778" y="470"/>
                  </a:lnTo>
                  <a:lnTo>
                    <a:pt x="790" y="470"/>
                  </a:lnTo>
                  <a:lnTo>
                    <a:pt x="812" y="474"/>
                  </a:lnTo>
                  <a:lnTo>
                    <a:pt x="831" y="483"/>
                  </a:lnTo>
                  <a:lnTo>
                    <a:pt x="848" y="497"/>
                  </a:lnTo>
                  <a:lnTo>
                    <a:pt x="860" y="506"/>
                  </a:lnTo>
                  <a:lnTo>
                    <a:pt x="873" y="513"/>
                  </a:lnTo>
                  <a:lnTo>
                    <a:pt x="888" y="515"/>
                  </a:lnTo>
                  <a:lnTo>
                    <a:pt x="903" y="514"/>
                  </a:lnTo>
                  <a:lnTo>
                    <a:pt x="916" y="509"/>
                  </a:lnTo>
                  <a:lnTo>
                    <a:pt x="930" y="499"/>
                  </a:lnTo>
                  <a:lnTo>
                    <a:pt x="939" y="487"/>
                  </a:lnTo>
                  <a:lnTo>
                    <a:pt x="945" y="474"/>
                  </a:lnTo>
                  <a:lnTo>
                    <a:pt x="947" y="459"/>
                  </a:lnTo>
                  <a:lnTo>
                    <a:pt x="946" y="445"/>
                  </a:lnTo>
                  <a:lnTo>
                    <a:pt x="941" y="430"/>
                  </a:lnTo>
                  <a:lnTo>
                    <a:pt x="932" y="418"/>
                  </a:lnTo>
                  <a:lnTo>
                    <a:pt x="912" y="400"/>
                  </a:lnTo>
                  <a:lnTo>
                    <a:pt x="891" y="384"/>
                  </a:lnTo>
                  <a:lnTo>
                    <a:pt x="867" y="372"/>
                  </a:lnTo>
                  <a:lnTo>
                    <a:pt x="843" y="363"/>
                  </a:lnTo>
                  <a:lnTo>
                    <a:pt x="843" y="322"/>
                  </a:lnTo>
                  <a:lnTo>
                    <a:pt x="840" y="304"/>
                  </a:lnTo>
                  <a:lnTo>
                    <a:pt x="831" y="288"/>
                  </a:lnTo>
                  <a:lnTo>
                    <a:pt x="819" y="275"/>
                  </a:lnTo>
                  <a:lnTo>
                    <a:pt x="804" y="267"/>
                  </a:lnTo>
                  <a:lnTo>
                    <a:pt x="785" y="264"/>
                  </a:lnTo>
                  <a:close/>
                  <a:moveTo>
                    <a:pt x="784" y="0"/>
                  </a:moveTo>
                  <a:lnTo>
                    <a:pt x="856" y="3"/>
                  </a:lnTo>
                  <a:lnTo>
                    <a:pt x="926" y="13"/>
                  </a:lnTo>
                  <a:lnTo>
                    <a:pt x="993" y="26"/>
                  </a:lnTo>
                  <a:lnTo>
                    <a:pt x="1058" y="44"/>
                  </a:lnTo>
                  <a:lnTo>
                    <a:pt x="1121" y="69"/>
                  </a:lnTo>
                  <a:lnTo>
                    <a:pt x="1180" y="97"/>
                  </a:lnTo>
                  <a:lnTo>
                    <a:pt x="1238" y="130"/>
                  </a:lnTo>
                  <a:lnTo>
                    <a:pt x="1290" y="167"/>
                  </a:lnTo>
                  <a:lnTo>
                    <a:pt x="1339" y="208"/>
                  </a:lnTo>
                  <a:lnTo>
                    <a:pt x="1385" y="252"/>
                  </a:lnTo>
                  <a:lnTo>
                    <a:pt x="1426" y="300"/>
                  </a:lnTo>
                  <a:lnTo>
                    <a:pt x="1462" y="350"/>
                  </a:lnTo>
                  <a:lnTo>
                    <a:pt x="1494" y="405"/>
                  </a:lnTo>
                  <a:lnTo>
                    <a:pt x="1520" y="461"/>
                  </a:lnTo>
                  <a:lnTo>
                    <a:pt x="1541" y="520"/>
                  </a:lnTo>
                  <a:lnTo>
                    <a:pt x="1556" y="580"/>
                  </a:lnTo>
                  <a:lnTo>
                    <a:pt x="1565" y="643"/>
                  </a:lnTo>
                  <a:lnTo>
                    <a:pt x="1568" y="708"/>
                  </a:lnTo>
                  <a:lnTo>
                    <a:pt x="1565" y="772"/>
                  </a:lnTo>
                  <a:lnTo>
                    <a:pt x="1556" y="835"/>
                  </a:lnTo>
                  <a:lnTo>
                    <a:pt x="1540" y="896"/>
                  </a:lnTo>
                  <a:lnTo>
                    <a:pt x="1519" y="955"/>
                  </a:lnTo>
                  <a:lnTo>
                    <a:pt x="1493" y="1011"/>
                  </a:lnTo>
                  <a:lnTo>
                    <a:pt x="1461" y="1065"/>
                  </a:lnTo>
                  <a:lnTo>
                    <a:pt x="1424" y="1115"/>
                  </a:lnTo>
                  <a:lnTo>
                    <a:pt x="1383" y="1164"/>
                  </a:lnTo>
                  <a:lnTo>
                    <a:pt x="1338" y="1208"/>
                  </a:lnTo>
                  <a:lnTo>
                    <a:pt x="1289" y="1249"/>
                  </a:lnTo>
                  <a:lnTo>
                    <a:pt x="1237" y="1286"/>
                  </a:lnTo>
                  <a:lnTo>
                    <a:pt x="1180" y="1319"/>
                  </a:lnTo>
                  <a:lnTo>
                    <a:pt x="1121" y="1347"/>
                  </a:lnTo>
                  <a:lnTo>
                    <a:pt x="1058" y="1370"/>
                  </a:lnTo>
                  <a:lnTo>
                    <a:pt x="992" y="1390"/>
                  </a:lnTo>
                  <a:lnTo>
                    <a:pt x="926" y="1403"/>
                  </a:lnTo>
                  <a:lnTo>
                    <a:pt x="856" y="1412"/>
                  </a:lnTo>
                  <a:lnTo>
                    <a:pt x="784" y="1414"/>
                  </a:lnTo>
                  <a:lnTo>
                    <a:pt x="749" y="1414"/>
                  </a:lnTo>
                  <a:lnTo>
                    <a:pt x="714" y="1413"/>
                  </a:lnTo>
                  <a:lnTo>
                    <a:pt x="679" y="1409"/>
                  </a:lnTo>
                  <a:lnTo>
                    <a:pt x="361" y="1741"/>
                  </a:lnTo>
                  <a:lnTo>
                    <a:pt x="394" y="1321"/>
                  </a:lnTo>
                  <a:lnTo>
                    <a:pt x="337" y="1288"/>
                  </a:lnTo>
                  <a:lnTo>
                    <a:pt x="284" y="1251"/>
                  </a:lnTo>
                  <a:lnTo>
                    <a:pt x="233" y="1210"/>
                  </a:lnTo>
                  <a:lnTo>
                    <a:pt x="187" y="1165"/>
                  </a:lnTo>
                  <a:lnTo>
                    <a:pt x="146" y="1118"/>
                  </a:lnTo>
                  <a:lnTo>
                    <a:pt x="109" y="1066"/>
                  </a:lnTo>
                  <a:lnTo>
                    <a:pt x="77" y="1012"/>
                  </a:lnTo>
                  <a:lnTo>
                    <a:pt x="51" y="955"/>
                  </a:lnTo>
                  <a:lnTo>
                    <a:pt x="29" y="897"/>
                  </a:lnTo>
                  <a:lnTo>
                    <a:pt x="14" y="835"/>
                  </a:lnTo>
                  <a:lnTo>
                    <a:pt x="3" y="772"/>
                  </a:lnTo>
                  <a:lnTo>
                    <a:pt x="0" y="708"/>
                  </a:lnTo>
                  <a:lnTo>
                    <a:pt x="3" y="643"/>
                  </a:lnTo>
                  <a:lnTo>
                    <a:pt x="14" y="580"/>
                  </a:lnTo>
                  <a:lnTo>
                    <a:pt x="29" y="519"/>
                  </a:lnTo>
                  <a:lnTo>
                    <a:pt x="50" y="460"/>
                  </a:lnTo>
                  <a:lnTo>
                    <a:pt x="76" y="404"/>
                  </a:lnTo>
                  <a:lnTo>
                    <a:pt x="108" y="350"/>
                  </a:lnTo>
                  <a:lnTo>
                    <a:pt x="144" y="300"/>
                  </a:lnTo>
                  <a:lnTo>
                    <a:pt x="185" y="252"/>
                  </a:lnTo>
                  <a:lnTo>
                    <a:pt x="230" y="208"/>
                  </a:lnTo>
                  <a:lnTo>
                    <a:pt x="279" y="167"/>
                  </a:lnTo>
                  <a:lnTo>
                    <a:pt x="333" y="130"/>
                  </a:lnTo>
                  <a:lnTo>
                    <a:pt x="389" y="97"/>
                  </a:lnTo>
                  <a:lnTo>
                    <a:pt x="449" y="69"/>
                  </a:lnTo>
                  <a:lnTo>
                    <a:pt x="511" y="44"/>
                  </a:lnTo>
                  <a:lnTo>
                    <a:pt x="576" y="26"/>
                  </a:lnTo>
                  <a:lnTo>
                    <a:pt x="644" y="13"/>
                  </a:lnTo>
                  <a:lnTo>
                    <a:pt x="713" y="3"/>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58" name="Group 1057"/>
          <p:cNvGrpSpPr/>
          <p:nvPr/>
        </p:nvGrpSpPr>
        <p:grpSpPr>
          <a:xfrm>
            <a:off x="3779172" y="4402466"/>
            <a:ext cx="439145" cy="439143"/>
            <a:chOff x="3098800" y="6161088"/>
            <a:chExt cx="382588" cy="382587"/>
          </a:xfrm>
          <a:solidFill>
            <a:schemeClr val="bg1"/>
          </a:solidFill>
        </p:grpSpPr>
        <p:sp>
          <p:nvSpPr>
            <p:cNvPr id="1059" name="Freeform 846"/>
            <p:cNvSpPr>
              <a:spLocks noEditPoints="1"/>
            </p:cNvSpPr>
            <p:nvPr/>
          </p:nvSpPr>
          <p:spPr bwMode="auto">
            <a:xfrm>
              <a:off x="3098800" y="6161088"/>
              <a:ext cx="382588" cy="382587"/>
            </a:xfrm>
            <a:custGeom>
              <a:avLst/>
              <a:gdLst>
                <a:gd name="T0" fmla="*/ 1542 w 3374"/>
                <a:gd name="T1" fmla="*/ 805 h 3374"/>
                <a:gd name="T2" fmla="*/ 1339 w 3374"/>
                <a:gd name="T3" fmla="*/ 863 h 3374"/>
                <a:gd name="T4" fmla="*/ 1159 w 3374"/>
                <a:gd name="T5" fmla="*/ 965 h 3374"/>
                <a:gd name="T6" fmla="*/ 1008 w 3374"/>
                <a:gd name="T7" fmla="*/ 1105 h 3374"/>
                <a:gd name="T8" fmla="*/ 893 w 3374"/>
                <a:gd name="T9" fmla="*/ 1276 h 3374"/>
                <a:gd name="T10" fmla="*/ 819 w 3374"/>
                <a:gd name="T11" fmla="*/ 1472 h 3374"/>
                <a:gd name="T12" fmla="*/ 792 w 3374"/>
                <a:gd name="T13" fmla="*/ 1687 h 3374"/>
                <a:gd name="T14" fmla="*/ 819 w 3374"/>
                <a:gd name="T15" fmla="*/ 1902 h 3374"/>
                <a:gd name="T16" fmla="*/ 893 w 3374"/>
                <a:gd name="T17" fmla="*/ 2098 h 3374"/>
                <a:gd name="T18" fmla="*/ 1008 w 3374"/>
                <a:gd name="T19" fmla="*/ 2269 h 3374"/>
                <a:gd name="T20" fmla="*/ 1159 w 3374"/>
                <a:gd name="T21" fmla="*/ 2409 h 3374"/>
                <a:gd name="T22" fmla="*/ 1339 w 3374"/>
                <a:gd name="T23" fmla="*/ 2511 h 3374"/>
                <a:gd name="T24" fmla="*/ 1542 w 3374"/>
                <a:gd name="T25" fmla="*/ 2569 h 3374"/>
                <a:gd name="T26" fmla="*/ 1761 w 3374"/>
                <a:gd name="T27" fmla="*/ 2579 h 3374"/>
                <a:gd name="T28" fmla="*/ 1969 w 3374"/>
                <a:gd name="T29" fmla="*/ 2536 h 3374"/>
                <a:gd name="T30" fmla="*/ 2157 w 3374"/>
                <a:gd name="T31" fmla="*/ 2448 h 3374"/>
                <a:gd name="T32" fmla="*/ 2319 w 3374"/>
                <a:gd name="T33" fmla="*/ 2319 h 3374"/>
                <a:gd name="T34" fmla="*/ 2448 w 3374"/>
                <a:gd name="T35" fmla="*/ 2157 h 3374"/>
                <a:gd name="T36" fmla="*/ 2536 w 3374"/>
                <a:gd name="T37" fmla="*/ 1969 h 3374"/>
                <a:gd name="T38" fmla="*/ 2579 w 3374"/>
                <a:gd name="T39" fmla="*/ 1761 h 3374"/>
                <a:gd name="T40" fmla="*/ 2569 w 3374"/>
                <a:gd name="T41" fmla="*/ 1542 h 3374"/>
                <a:gd name="T42" fmla="*/ 2511 w 3374"/>
                <a:gd name="T43" fmla="*/ 1339 h 3374"/>
                <a:gd name="T44" fmla="*/ 2409 w 3374"/>
                <a:gd name="T45" fmla="*/ 1159 h 3374"/>
                <a:gd name="T46" fmla="*/ 2269 w 3374"/>
                <a:gd name="T47" fmla="*/ 1008 h 3374"/>
                <a:gd name="T48" fmla="*/ 2098 w 3374"/>
                <a:gd name="T49" fmla="*/ 893 h 3374"/>
                <a:gd name="T50" fmla="*/ 1902 w 3374"/>
                <a:gd name="T51" fmla="*/ 819 h 3374"/>
                <a:gd name="T52" fmla="*/ 1687 w 3374"/>
                <a:gd name="T53" fmla="*/ 792 h 3374"/>
                <a:gd name="T54" fmla="*/ 2032 w 3374"/>
                <a:gd name="T55" fmla="*/ 339 h 3374"/>
                <a:gd name="T56" fmla="*/ 2256 w 3374"/>
                <a:gd name="T57" fmla="*/ 420 h 3374"/>
                <a:gd name="T58" fmla="*/ 2637 w 3374"/>
                <a:gd name="T59" fmla="*/ 252 h 3374"/>
                <a:gd name="T60" fmla="*/ 2917 w 3374"/>
                <a:gd name="T61" fmla="*/ 1048 h 3374"/>
                <a:gd name="T62" fmla="*/ 3009 w 3374"/>
                <a:gd name="T63" fmla="*/ 1267 h 3374"/>
                <a:gd name="T64" fmla="*/ 3374 w 3374"/>
                <a:gd name="T65" fmla="*/ 2030 h 3374"/>
                <a:gd name="T66" fmla="*/ 2982 w 3374"/>
                <a:gd name="T67" fmla="*/ 2181 h 3374"/>
                <a:gd name="T68" fmla="*/ 2879 w 3374"/>
                <a:gd name="T69" fmla="*/ 2393 h 3374"/>
                <a:gd name="T70" fmla="*/ 2395 w 3374"/>
                <a:gd name="T71" fmla="*/ 2878 h 3374"/>
                <a:gd name="T72" fmla="*/ 2183 w 3374"/>
                <a:gd name="T73" fmla="*/ 2982 h 3374"/>
                <a:gd name="T74" fmla="*/ 2031 w 3374"/>
                <a:gd name="T75" fmla="*/ 3374 h 3374"/>
                <a:gd name="T76" fmla="*/ 1268 w 3374"/>
                <a:gd name="T77" fmla="*/ 3007 h 3374"/>
                <a:gd name="T78" fmla="*/ 1049 w 3374"/>
                <a:gd name="T79" fmla="*/ 2915 h 3374"/>
                <a:gd name="T80" fmla="*/ 255 w 3374"/>
                <a:gd name="T81" fmla="*/ 2633 h 3374"/>
                <a:gd name="T82" fmla="*/ 422 w 3374"/>
                <a:gd name="T83" fmla="*/ 2253 h 3374"/>
                <a:gd name="T84" fmla="*/ 343 w 3374"/>
                <a:gd name="T85" fmla="*/ 2027 h 3374"/>
                <a:gd name="T86" fmla="*/ 339 w 3374"/>
                <a:gd name="T87" fmla="*/ 1342 h 3374"/>
                <a:gd name="T88" fmla="*/ 420 w 3374"/>
                <a:gd name="T89" fmla="*/ 1118 h 3374"/>
                <a:gd name="T90" fmla="*/ 252 w 3374"/>
                <a:gd name="T91" fmla="*/ 737 h 3374"/>
                <a:gd name="T92" fmla="*/ 1048 w 3374"/>
                <a:gd name="T93" fmla="*/ 457 h 3374"/>
                <a:gd name="T94" fmla="*/ 1267 w 3374"/>
                <a:gd name="T95" fmla="*/ 365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4" h="3374">
                  <a:moveTo>
                    <a:pt x="1687" y="792"/>
                  </a:moveTo>
                  <a:lnTo>
                    <a:pt x="1613" y="795"/>
                  </a:lnTo>
                  <a:lnTo>
                    <a:pt x="1542" y="805"/>
                  </a:lnTo>
                  <a:lnTo>
                    <a:pt x="1472" y="819"/>
                  </a:lnTo>
                  <a:lnTo>
                    <a:pt x="1405" y="838"/>
                  </a:lnTo>
                  <a:lnTo>
                    <a:pt x="1339" y="863"/>
                  </a:lnTo>
                  <a:lnTo>
                    <a:pt x="1276" y="893"/>
                  </a:lnTo>
                  <a:lnTo>
                    <a:pt x="1217" y="926"/>
                  </a:lnTo>
                  <a:lnTo>
                    <a:pt x="1159" y="965"/>
                  </a:lnTo>
                  <a:lnTo>
                    <a:pt x="1105" y="1008"/>
                  </a:lnTo>
                  <a:lnTo>
                    <a:pt x="1055" y="1055"/>
                  </a:lnTo>
                  <a:lnTo>
                    <a:pt x="1008" y="1105"/>
                  </a:lnTo>
                  <a:lnTo>
                    <a:pt x="965" y="1159"/>
                  </a:lnTo>
                  <a:lnTo>
                    <a:pt x="926" y="1217"/>
                  </a:lnTo>
                  <a:lnTo>
                    <a:pt x="893" y="1276"/>
                  </a:lnTo>
                  <a:lnTo>
                    <a:pt x="863" y="1339"/>
                  </a:lnTo>
                  <a:lnTo>
                    <a:pt x="838" y="1405"/>
                  </a:lnTo>
                  <a:lnTo>
                    <a:pt x="819" y="1472"/>
                  </a:lnTo>
                  <a:lnTo>
                    <a:pt x="805" y="1542"/>
                  </a:lnTo>
                  <a:lnTo>
                    <a:pt x="795" y="1613"/>
                  </a:lnTo>
                  <a:lnTo>
                    <a:pt x="792" y="1687"/>
                  </a:lnTo>
                  <a:lnTo>
                    <a:pt x="795" y="1761"/>
                  </a:lnTo>
                  <a:lnTo>
                    <a:pt x="805" y="1832"/>
                  </a:lnTo>
                  <a:lnTo>
                    <a:pt x="819" y="1902"/>
                  </a:lnTo>
                  <a:lnTo>
                    <a:pt x="838" y="1969"/>
                  </a:lnTo>
                  <a:lnTo>
                    <a:pt x="863" y="2035"/>
                  </a:lnTo>
                  <a:lnTo>
                    <a:pt x="893" y="2098"/>
                  </a:lnTo>
                  <a:lnTo>
                    <a:pt x="926" y="2157"/>
                  </a:lnTo>
                  <a:lnTo>
                    <a:pt x="965" y="2215"/>
                  </a:lnTo>
                  <a:lnTo>
                    <a:pt x="1008" y="2269"/>
                  </a:lnTo>
                  <a:lnTo>
                    <a:pt x="1055" y="2319"/>
                  </a:lnTo>
                  <a:lnTo>
                    <a:pt x="1105" y="2366"/>
                  </a:lnTo>
                  <a:lnTo>
                    <a:pt x="1159" y="2409"/>
                  </a:lnTo>
                  <a:lnTo>
                    <a:pt x="1217" y="2448"/>
                  </a:lnTo>
                  <a:lnTo>
                    <a:pt x="1276" y="2481"/>
                  </a:lnTo>
                  <a:lnTo>
                    <a:pt x="1339" y="2511"/>
                  </a:lnTo>
                  <a:lnTo>
                    <a:pt x="1405" y="2536"/>
                  </a:lnTo>
                  <a:lnTo>
                    <a:pt x="1472" y="2555"/>
                  </a:lnTo>
                  <a:lnTo>
                    <a:pt x="1542" y="2569"/>
                  </a:lnTo>
                  <a:lnTo>
                    <a:pt x="1613" y="2579"/>
                  </a:lnTo>
                  <a:lnTo>
                    <a:pt x="1687" y="2582"/>
                  </a:lnTo>
                  <a:lnTo>
                    <a:pt x="1761" y="2579"/>
                  </a:lnTo>
                  <a:lnTo>
                    <a:pt x="1832" y="2569"/>
                  </a:lnTo>
                  <a:lnTo>
                    <a:pt x="1902" y="2555"/>
                  </a:lnTo>
                  <a:lnTo>
                    <a:pt x="1969" y="2536"/>
                  </a:lnTo>
                  <a:lnTo>
                    <a:pt x="2035" y="2511"/>
                  </a:lnTo>
                  <a:lnTo>
                    <a:pt x="2098" y="2481"/>
                  </a:lnTo>
                  <a:lnTo>
                    <a:pt x="2157" y="2448"/>
                  </a:lnTo>
                  <a:lnTo>
                    <a:pt x="2215" y="2409"/>
                  </a:lnTo>
                  <a:lnTo>
                    <a:pt x="2269" y="2366"/>
                  </a:lnTo>
                  <a:lnTo>
                    <a:pt x="2319" y="2319"/>
                  </a:lnTo>
                  <a:lnTo>
                    <a:pt x="2366" y="2269"/>
                  </a:lnTo>
                  <a:lnTo>
                    <a:pt x="2409" y="2215"/>
                  </a:lnTo>
                  <a:lnTo>
                    <a:pt x="2448" y="2157"/>
                  </a:lnTo>
                  <a:lnTo>
                    <a:pt x="2481" y="2098"/>
                  </a:lnTo>
                  <a:lnTo>
                    <a:pt x="2511" y="2035"/>
                  </a:lnTo>
                  <a:lnTo>
                    <a:pt x="2536" y="1969"/>
                  </a:lnTo>
                  <a:lnTo>
                    <a:pt x="2555" y="1902"/>
                  </a:lnTo>
                  <a:lnTo>
                    <a:pt x="2569" y="1832"/>
                  </a:lnTo>
                  <a:lnTo>
                    <a:pt x="2579" y="1761"/>
                  </a:lnTo>
                  <a:lnTo>
                    <a:pt x="2582" y="1687"/>
                  </a:lnTo>
                  <a:lnTo>
                    <a:pt x="2579" y="1613"/>
                  </a:lnTo>
                  <a:lnTo>
                    <a:pt x="2569" y="1542"/>
                  </a:lnTo>
                  <a:lnTo>
                    <a:pt x="2555" y="1472"/>
                  </a:lnTo>
                  <a:lnTo>
                    <a:pt x="2536" y="1405"/>
                  </a:lnTo>
                  <a:lnTo>
                    <a:pt x="2511" y="1339"/>
                  </a:lnTo>
                  <a:lnTo>
                    <a:pt x="2481" y="1276"/>
                  </a:lnTo>
                  <a:lnTo>
                    <a:pt x="2448" y="1217"/>
                  </a:lnTo>
                  <a:lnTo>
                    <a:pt x="2409" y="1159"/>
                  </a:lnTo>
                  <a:lnTo>
                    <a:pt x="2366" y="1105"/>
                  </a:lnTo>
                  <a:lnTo>
                    <a:pt x="2319" y="1055"/>
                  </a:lnTo>
                  <a:lnTo>
                    <a:pt x="2269" y="1008"/>
                  </a:lnTo>
                  <a:lnTo>
                    <a:pt x="2215" y="965"/>
                  </a:lnTo>
                  <a:lnTo>
                    <a:pt x="2157" y="926"/>
                  </a:lnTo>
                  <a:lnTo>
                    <a:pt x="2098" y="893"/>
                  </a:lnTo>
                  <a:lnTo>
                    <a:pt x="2035" y="863"/>
                  </a:lnTo>
                  <a:lnTo>
                    <a:pt x="1969" y="838"/>
                  </a:lnTo>
                  <a:lnTo>
                    <a:pt x="1902" y="819"/>
                  </a:lnTo>
                  <a:lnTo>
                    <a:pt x="1832" y="805"/>
                  </a:lnTo>
                  <a:lnTo>
                    <a:pt x="1761" y="795"/>
                  </a:lnTo>
                  <a:lnTo>
                    <a:pt x="1687" y="792"/>
                  </a:lnTo>
                  <a:close/>
                  <a:moveTo>
                    <a:pt x="1344" y="0"/>
                  </a:moveTo>
                  <a:lnTo>
                    <a:pt x="2032" y="0"/>
                  </a:lnTo>
                  <a:lnTo>
                    <a:pt x="2032" y="339"/>
                  </a:lnTo>
                  <a:lnTo>
                    <a:pt x="2108" y="362"/>
                  </a:lnTo>
                  <a:lnTo>
                    <a:pt x="2184" y="390"/>
                  </a:lnTo>
                  <a:lnTo>
                    <a:pt x="2256" y="420"/>
                  </a:lnTo>
                  <a:lnTo>
                    <a:pt x="2328" y="454"/>
                  </a:lnTo>
                  <a:lnTo>
                    <a:pt x="2397" y="493"/>
                  </a:lnTo>
                  <a:lnTo>
                    <a:pt x="2637" y="252"/>
                  </a:lnTo>
                  <a:lnTo>
                    <a:pt x="3119" y="739"/>
                  </a:lnTo>
                  <a:lnTo>
                    <a:pt x="2878" y="979"/>
                  </a:lnTo>
                  <a:lnTo>
                    <a:pt x="2917" y="1048"/>
                  </a:lnTo>
                  <a:lnTo>
                    <a:pt x="2952" y="1119"/>
                  </a:lnTo>
                  <a:lnTo>
                    <a:pt x="2982" y="1191"/>
                  </a:lnTo>
                  <a:lnTo>
                    <a:pt x="3009" y="1267"/>
                  </a:lnTo>
                  <a:lnTo>
                    <a:pt x="3031" y="1344"/>
                  </a:lnTo>
                  <a:lnTo>
                    <a:pt x="3374" y="1344"/>
                  </a:lnTo>
                  <a:lnTo>
                    <a:pt x="3374" y="2030"/>
                  </a:lnTo>
                  <a:lnTo>
                    <a:pt x="3033" y="2030"/>
                  </a:lnTo>
                  <a:lnTo>
                    <a:pt x="3009" y="2106"/>
                  </a:lnTo>
                  <a:lnTo>
                    <a:pt x="2982" y="2181"/>
                  </a:lnTo>
                  <a:lnTo>
                    <a:pt x="2952" y="2253"/>
                  </a:lnTo>
                  <a:lnTo>
                    <a:pt x="2918" y="2325"/>
                  </a:lnTo>
                  <a:lnTo>
                    <a:pt x="2879" y="2393"/>
                  </a:lnTo>
                  <a:lnTo>
                    <a:pt x="3120" y="2635"/>
                  </a:lnTo>
                  <a:lnTo>
                    <a:pt x="2636" y="3119"/>
                  </a:lnTo>
                  <a:lnTo>
                    <a:pt x="2395" y="2878"/>
                  </a:lnTo>
                  <a:lnTo>
                    <a:pt x="2326" y="2917"/>
                  </a:lnTo>
                  <a:lnTo>
                    <a:pt x="2256" y="2952"/>
                  </a:lnTo>
                  <a:lnTo>
                    <a:pt x="2183" y="2982"/>
                  </a:lnTo>
                  <a:lnTo>
                    <a:pt x="2108" y="3009"/>
                  </a:lnTo>
                  <a:lnTo>
                    <a:pt x="2031" y="3031"/>
                  </a:lnTo>
                  <a:lnTo>
                    <a:pt x="2031" y="3374"/>
                  </a:lnTo>
                  <a:lnTo>
                    <a:pt x="1344" y="3374"/>
                  </a:lnTo>
                  <a:lnTo>
                    <a:pt x="1344" y="3029"/>
                  </a:lnTo>
                  <a:lnTo>
                    <a:pt x="1268" y="3007"/>
                  </a:lnTo>
                  <a:lnTo>
                    <a:pt x="1193" y="2980"/>
                  </a:lnTo>
                  <a:lnTo>
                    <a:pt x="1121" y="2950"/>
                  </a:lnTo>
                  <a:lnTo>
                    <a:pt x="1049" y="2915"/>
                  </a:lnTo>
                  <a:lnTo>
                    <a:pt x="981" y="2877"/>
                  </a:lnTo>
                  <a:lnTo>
                    <a:pt x="739" y="3117"/>
                  </a:lnTo>
                  <a:lnTo>
                    <a:pt x="255" y="2633"/>
                  </a:lnTo>
                  <a:lnTo>
                    <a:pt x="496" y="2392"/>
                  </a:lnTo>
                  <a:lnTo>
                    <a:pt x="457" y="2324"/>
                  </a:lnTo>
                  <a:lnTo>
                    <a:pt x="422" y="2253"/>
                  </a:lnTo>
                  <a:lnTo>
                    <a:pt x="392" y="2181"/>
                  </a:lnTo>
                  <a:lnTo>
                    <a:pt x="365" y="2105"/>
                  </a:lnTo>
                  <a:lnTo>
                    <a:pt x="343" y="2027"/>
                  </a:lnTo>
                  <a:lnTo>
                    <a:pt x="0" y="2027"/>
                  </a:lnTo>
                  <a:lnTo>
                    <a:pt x="0" y="1342"/>
                  </a:lnTo>
                  <a:lnTo>
                    <a:pt x="339" y="1342"/>
                  </a:lnTo>
                  <a:lnTo>
                    <a:pt x="362" y="1266"/>
                  </a:lnTo>
                  <a:lnTo>
                    <a:pt x="390" y="1190"/>
                  </a:lnTo>
                  <a:lnTo>
                    <a:pt x="420" y="1118"/>
                  </a:lnTo>
                  <a:lnTo>
                    <a:pt x="454" y="1046"/>
                  </a:lnTo>
                  <a:lnTo>
                    <a:pt x="493" y="977"/>
                  </a:lnTo>
                  <a:lnTo>
                    <a:pt x="252" y="737"/>
                  </a:lnTo>
                  <a:lnTo>
                    <a:pt x="739" y="255"/>
                  </a:lnTo>
                  <a:lnTo>
                    <a:pt x="979" y="496"/>
                  </a:lnTo>
                  <a:lnTo>
                    <a:pt x="1048" y="457"/>
                  </a:lnTo>
                  <a:lnTo>
                    <a:pt x="1119" y="422"/>
                  </a:lnTo>
                  <a:lnTo>
                    <a:pt x="1191" y="392"/>
                  </a:lnTo>
                  <a:lnTo>
                    <a:pt x="1267" y="365"/>
                  </a:lnTo>
                  <a:lnTo>
                    <a:pt x="1344" y="343"/>
                  </a:lnTo>
                  <a:lnTo>
                    <a:pt x="1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847"/>
            <p:cNvSpPr>
              <a:spLocks/>
            </p:cNvSpPr>
            <p:nvPr/>
          </p:nvSpPr>
          <p:spPr bwMode="auto">
            <a:xfrm>
              <a:off x="3251200" y="6269038"/>
              <a:ext cx="77788" cy="166687"/>
            </a:xfrm>
            <a:custGeom>
              <a:avLst/>
              <a:gdLst>
                <a:gd name="T0" fmla="*/ 382 w 679"/>
                <a:gd name="T1" fmla="*/ 10 h 1466"/>
                <a:gd name="T2" fmla="*/ 427 w 679"/>
                <a:gd name="T3" fmla="*/ 55 h 1466"/>
                <a:gd name="T4" fmla="*/ 437 w 679"/>
                <a:gd name="T5" fmla="*/ 165 h 1466"/>
                <a:gd name="T6" fmla="*/ 532 w 679"/>
                <a:gd name="T7" fmla="*/ 212 h 1466"/>
                <a:gd name="T8" fmla="*/ 601 w 679"/>
                <a:gd name="T9" fmla="*/ 276 h 1466"/>
                <a:gd name="T10" fmla="*/ 613 w 679"/>
                <a:gd name="T11" fmla="*/ 338 h 1466"/>
                <a:gd name="T12" fmla="*/ 582 w 679"/>
                <a:gd name="T13" fmla="*/ 396 h 1466"/>
                <a:gd name="T14" fmla="*/ 524 w 679"/>
                <a:gd name="T15" fmla="*/ 421 h 1466"/>
                <a:gd name="T16" fmla="*/ 462 w 679"/>
                <a:gd name="T17" fmla="*/ 406 h 1466"/>
                <a:gd name="T18" fmla="*/ 408 w 679"/>
                <a:gd name="T19" fmla="*/ 363 h 1466"/>
                <a:gd name="T20" fmla="*/ 339 w 679"/>
                <a:gd name="T21" fmla="*/ 346 h 1466"/>
                <a:gd name="T22" fmla="*/ 258 w 679"/>
                <a:gd name="T23" fmla="*/ 370 h 1466"/>
                <a:gd name="T24" fmla="*/ 205 w 679"/>
                <a:gd name="T25" fmla="*/ 433 h 1466"/>
                <a:gd name="T26" fmla="*/ 197 w 679"/>
                <a:gd name="T27" fmla="*/ 519 h 1466"/>
                <a:gd name="T28" fmla="*/ 236 w 679"/>
                <a:gd name="T29" fmla="*/ 593 h 1466"/>
                <a:gd name="T30" fmla="*/ 309 w 679"/>
                <a:gd name="T31" fmla="*/ 633 h 1466"/>
                <a:gd name="T32" fmla="*/ 429 w 679"/>
                <a:gd name="T33" fmla="*/ 648 h 1466"/>
                <a:gd name="T34" fmla="*/ 547 w 679"/>
                <a:gd name="T35" fmla="*/ 707 h 1466"/>
                <a:gd name="T36" fmla="*/ 632 w 679"/>
                <a:gd name="T37" fmla="*/ 805 h 1466"/>
                <a:gd name="T38" fmla="*/ 676 w 679"/>
                <a:gd name="T39" fmla="*/ 930 h 1466"/>
                <a:gd name="T40" fmla="*/ 667 w 679"/>
                <a:gd name="T41" fmla="*/ 1065 h 1466"/>
                <a:gd name="T42" fmla="*/ 610 w 679"/>
                <a:gd name="T43" fmla="*/ 1181 h 1466"/>
                <a:gd name="T44" fmla="*/ 515 w 679"/>
                <a:gd name="T45" fmla="*/ 1267 h 1466"/>
                <a:gd name="T46" fmla="*/ 436 w 679"/>
                <a:gd name="T47" fmla="*/ 1369 h 1466"/>
                <a:gd name="T48" fmla="*/ 415 w 679"/>
                <a:gd name="T49" fmla="*/ 1430 h 1466"/>
                <a:gd name="T50" fmla="*/ 361 w 679"/>
                <a:gd name="T51" fmla="*/ 1464 h 1466"/>
                <a:gd name="T52" fmla="*/ 296 w 679"/>
                <a:gd name="T53" fmla="*/ 1457 h 1466"/>
                <a:gd name="T54" fmla="*/ 252 w 679"/>
                <a:gd name="T55" fmla="*/ 1412 h 1466"/>
                <a:gd name="T56" fmla="*/ 242 w 679"/>
                <a:gd name="T57" fmla="*/ 1301 h 1466"/>
                <a:gd name="T58" fmla="*/ 146 w 679"/>
                <a:gd name="T59" fmla="*/ 1255 h 1466"/>
                <a:gd name="T60" fmla="*/ 78 w 679"/>
                <a:gd name="T61" fmla="*/ 1191 h 1466"/>
                <a:gd name="T62" fmla="*/ 66 w 679"/>
                <a:gd name="T63" fmla="*/ 1129 h 1466"/>
                <a:gd name="T64" fmla="*/ 96 w 679"/>
                <a:gd name="T65" fmla="*/ 1071 h 1466"/>
                <a:gd name="T66" fmla="*/ 155 w 679"/>
                <a:gd name="T67" fmla="*/ 1045 h 1466"/>
                <a:gd name="T68" fmla="*/ 216 w 679"/>
                <a:gd name="T69" fmla="*/ 1061 h 1466"/>
                <a:gd name="T70" fmla="*/ 272 w 679"/>
                <a:gd name="T71" fmla="*/ 1104 h 1466"/>
                <a:gd name="T72" fmla="*/ 340 w 679"/>
                <a:gd name="T73" fmla="*/ 1122 h 1466"/>
                <a:gd name="T74" fmla="*/ 421 w 679"/>
                <a:gd name="T75" fmla="*/ 1096 h 1466"/>
                <a:gd name="T76" fmla="*/ 474 w 679"/>
                <a:gd name="T77" fmla="*/ 1033 h 1466"/>
                <a:gd name="T78" fmla="*/ 482 w 679"/>
                <a:gd name="T79" fmla="*/ 947 h 1466"/>
                <a:gd name="T80" fmla="*/ 442 w 679"/>
                <a:gd name="T81" fmla="*/ 873 h 1466"/>
                <a:gd name="T82" fmla="*/ 369 w 679"/>
                <a:gd name="T83" fmla="*/ 834 h 1466"/>
                <a:gd name="T84" fmla="*/ 249 w 679"/>
                <a:gd name="T85" fmla="*/ 819 h 1466"/>
                <a:gd name="T86" fmla="*/ 132 w 679"/>
                <a:gd name="T87" fmla="*/ 760 h 1466"/>
                <a:gd name="T88" fmla="*/ 47 w 679"/>
                <a:gd name="T89" fmla="*/ 662 h 1466"/>
                <a:gd name="T90" fmla="*/ 3 w 679"/>
                <a:gd name="T91" fmla="*/ 537 h 1466"/>
                <a:gd name="T92" fmla="*/ 12 w 679"/>
                <a:gd name="T93" fmla="*/ 402 h 1466"/>
                <a:gd name="T94" fmla="*/ 68 w 679"/>
                <a:gd name="T95" fmla="*/ 286 h 1466"/>
                <a:gd name="T96" fmla="*/ 163 w 679"/>
                <a:gd name="T97" fmla="*/ 200 h 1466"/>
                <a:gd name="T98" fmla="*/ 243 w 679"/>
                <a:gd name="T99" fmla="*/ 97 h 1466"/>
                <a:gd name="T100" fmla="*/ 264 w 679"/>
                <a:gd name="T101" fmla="*/ 37 h 1466"/>
                <a:gd name="T102" fmla="*/ 318 w 679"/>
                <a:gd name="T103" fmla="*/ 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1466">
                  <a:moveTo>
                    <a:pt x="340" y="0"/>
                  </a:moveTo>
                  <a:lnTo>
                    <a:pt x="361" y="3"/>
                  </a:lnTo>
                  <a:lnTo>
                    <a:pt x="382" y="10"/>
                  </a:lnTo>
                  <a:lnTo>
                    <a:pt x="400" y="21"/>
                  </a:lnTo>
                  <a:lnTo>
                    <a:pt x="416" y="37"/>
                  </a:lnTo>
                  <a:lnTo>
                    <a:pt x="427" y="55"/>
                  </a:lnTo>
                  <a:lnTo>
                    <a:pt x="434" y="76"/>
                  </a:lnTo>
                  <a:lnTo>
                    <a:pt x="437" y="97"/>
                  </a:lnTo>
                  <a:lnTo>
                    <a:pt x="437" y="165"/>
                  </a:lnTo>
                  <a:lnTo>
                    <a:pt x="470" y="177"/>
                  </a:lnTo>
                  <a:lnTo>
                    <a:pt x="503" y="192"/>
                  </a:lnTo>
                  <a:lnTo>
                    <a:pt x="532" y="212"/>
                  </a:lnTo>
                  <a:lnTo>
                    <a:pt x="561" y="233"/>
                  </a:lnTo>
                  <a:lnTo>
                    <a:pt x="586" y="258"/>
                  </a:lnTo>
                  <a:lnTo>
                    <a:pt x="601" y="276"/>
                  </a:lnTo>
                  <a:lnTo>
                    <a:pt x="609" y="296"/>
                  </a:lnTo>
                  <a:lnTo>
                    <a:pt x="613" y="317"/>
                  </a:lnTo>
                  <a:lnTo>
                    <a:pt x="613" y="338"/>
                  </a:lnTo>
                  <a:lnTo>
                    <a:pt x="607" y="359"/>
                  </a:lnTo>
                  <a:lnTo>
                    <a:pt x="598" y="378"/>
                  </a:lnTo>
                  <a:lnTo>
                    <a:pt x="582" y="396"/>
                  </a:lnTo>
                  <a:lnTo>
                    <a:pt x="565" y="409"/>
                  </a:lnTo>
                  <a:lnTo>
                    <a:pt x="545" y="418"/>
                  </a:lnTo>
                  <a:lnTo>
                    <a:pt x="524" y="421"/>
                  </a:lnTo>
                  <a:lnTo>
                    <a:pt x="503" y="421"/>
                  </a:lnTo>
                  <a:lnTo>
                    <a:pt x="481" y="416"/>
                  </a:lnTo>
                  <a:lnTo>
                    <a:pt x="462" y="406"/>
                  </a:lnTo>
                  <a:lnTo>
                    <a:pt x="445" y="392"/>
                  </a:lnTo>
                  <a:lnTo>
                    <a:pt x="427" y="375"/>
                  </a:lnTo>
                  <a:lnTo>
                    <a:pt x="408" y="363"/>
                  </a:lnTo>
                  <a:lnTo>
                    <a:pt x="386" y="353"/>
                  </a:lnTo>
                  <a:lnTo>
                    <a:pt x="363" y="348"/>
                  </a:lnTo>
                  <a:lnTo>
                    <a:pt x="339" y="346"/>
                  </a:lnTo>
                  <a:lnTo>
                    <a:pt x="309" y="349"/>
                  </a:lnTo>
                  <a:lnTo>
                    <a:pt x="283" y="357"/>
                  </a:lnTo>
                  <a:lnTo>
                    <a:pt x="258" y="370"/>
                  </a:lnTo>
                  <a:lnTo>
                    <a:pt x="237" y="387"/>
                  </a:lnTo>
                  <a:lnTo>
                    <a:pt x="218" y="409"/>
                  </a:lnTo>
                  <a:lnTo>
                    <a:pt x="205" y="433"/>
                  </a:lnTo>
                  <a:lnTo>
                    <a:pt x="197" y="461"/>
                  </a:lnTo>
                  <a:lnTo>
                    <a:pt x="194" y="491"/>
                  </a:lnTo>
                  <a:lnTo>
                    <a:pt x="197" y="519"/>
                  </a:lnTo>
                  <a:lnTo>
                    <a:pt x="205" y="547"/>
                  </a:lnTo>
                  <a:lnTo>
                    <a:pt x="218" y="571"/>
                  </a:lnTo>
                  <a:lnTo>
                    <a:pt x="236" y="593"/>
                  </a:lnTo>
                  <a:lnTo>
                    <a:pt x="257" y="611"/>
                  </a:lnTo>
                  <a:lnTo>
                    <a:pt x="283" y="625"/>
                  </a:lnTo>
                  <a:lnTo>
                    <a:pt x="309" y="633"/>
                  </a:lnTo>
                  <a:lnTo>
                    <a:pt x="339" y="636"/>
                  </a:lnTo>
                  <a:lnTo>
                    <a:pt x="385" y="639"/>
                  </a:lnTo>
                  <a:lnTo>
                    <a:pt x="429" y="648"/>
                  </a:lnTo>
                  <a:lnTo>
                    <a:pt x="471" y="662"/>
                  </a:lnTo>
                  <a:lnTo>
                    <a:pt x="511" y="683"/>
                  </a:lnTo>
                  <a:lnTo>
                    <a:pt x="547" y="707"/>
                  </a:lnTo>
                  <a:lnTo>
                    <a:pt x="579" y="736"/>
                  </a:lnTo>
                  <a:lnTo>
                    <a:pt x="608" y="769"/>
                  </a:lnTo>
                  <a:lnTo>
                    <a:pt x="632" y="805"/>
                  </a:lnTo>
                  <a:lnTo>
                    <a:pt x="652" y="843"/>
                  </a:lnTo>
                  <a:lnTo>
                    <a:pt x="667" y="885"/>
                  </a:lnTo>
                  <a:lnTo>
                    <a:pt x="676" y="930"/>
                  </a:lnTo>
                  <a:lnTo>
                    <a:pt x="679" y="976"/>
                  </a:lnTo>
                  <a:lnTo>
                    <a:pt x="676" y="1021"/>
                  </a:lnTo>
                  <a:lnTo>
                    <a:pt x="667" y="1065"/>
                  </a:lnTo>
                  <a:lnTo>
                    <a:pt x="653" y="1106"/>
                  </a:lnTo>
                  <a:lnTo>
                    <a:pt x="634" y="1145"/>
                  </a:lnTo>
                  <a:lnTo>
                    <a:pt x="610" y="1181"/>
                  </a:lnTo>
                  <a:lnTo>
                    <a:pt x="582" y="1214"/>
                  </a:lnTo>
                  <a:lnTo>
                    <a:pt x="551" y="1242"/>
                  </a:lnTo>
                  <a:lnTo>
                    <a:pt x="515" y="1267"/>
                  </a:lnTo>
                  <a:lnTo>
                    <a:pt x="477" y="1286"/>
                  </a:lnTo>
                  <a:lnTo>
                    <a:pt x="436" y="1301"/>
                  </a:lnTo>
                  <a:lnTo>
                    <a:pt x="436" y="1369"/>
                  </a:lnTo>
                  <a:lnTo>
                    <a:pt x="433" y="1391"/>
                  </a:lnTo>
                  <a:lnTo>
                    <a:pt x="426" y="1412"/>
                  </a:lnTo>
                  <a:lnTo>
                    <a:pt x="415" y="1430"/>
                  </a:lnTo>
                  <a:lnTo>
                    <a:pt x="399" y="1445"/>
                  </a:lnTo>
                  <a:lnTo>
                    <a:pt x="382" y="1457"/>
                  </a:lnTo>
                  <a:lnTo>
                    <a:pt x="361" y="1464"/>
                  </a:lnTo>
                  <a:lnTo>
                    <a:pt x="339" y="1466"/>
                  </a:lnTo>
                  <a:lnTo>
                    <a:pt x="317" y="1464"/>
                  </a:lnTo>
                  <a:lnTo>
                    <a:pt x="296" y="1457"/>
                  </a:lnTo>
                  <a:lnTo>
                    <a:pt x="279" y="1445"/>
                  </a:lnTo>
                  <a:lnTo>
                    <a:pt x="263" y="1430"/>
                  </a:lnTo>
                  <a:lnTo>
                    <a:pt x="252" y="1412"/>
                  </a:lnTo>
                  <a:lnTo>
                    <a:pt x="245" y="1391"/>
                  </a:lnTo>
                  <a:lnTo>
                    <a:pt x="242" y="1369"/>
                  </a:lnTo>
                  <a:lnTo>
                    <a:pt x="242" y="1301"/>
                  </a:lnTo>
                  <a:lnTo>
                    <a:pt x="208" y="1289"/>
                  </a:lnTo>
                  <a:lnTo>
                    <a:pt x="176" y="1274"/>
                  </a:lnTo>
                  <a:lnTo>
                    <a:pt x="146" y="1255"/>
                  </a:lnTo>
                  <a:lnTo>
                    <a:pt x="118" y="1234"/>
                  </a:lnTo>
                  <a:lnTo>
                    <a:pt x="92" y="1208"/>
                  </a:lnTo>
                  <a:lnTo>
                    <a:pt x="78" y="1191"/>
                  </a:lnTo>
                  <a:lnTo>
                    <a:pt x="69" y="1171"/>
                  </a:lnTo>
                  <a:lnTo>
                    <a:pt x="65" y="1149"/>
                  </a:lnTo>
                  <a:lnTo>
                    <a:pt x="66" y="1129"/>
                  </a:lnTo>
                  <a:lnTo>
                    <a:pt x="71" y="1107"/>
                  </a:lnTo>
                  <a:lnTo>
                    <a:pt x="81" y="1088"/>
                  </a:lnTo>
                  <a:lnTo>
                    <a:pt x="96" y="1071"/>
                  </a:lnTo>
                  <a:lnTo>
                    <a:pt x="114" y="1058"/>
                  </a:lnTo>
                  <a:lnTo>
                    <a:pt x="135" y="1049"/>
                  </a:lnTo>
                  <a:lnTo>
                    <a:pt x="155" y="1045"/>
                  </a:lnTo>
                  <a:lnTo>
                    <a:pt x="176" y="1046"/>
                  </a:lnTo>
                  <a:lnTo>
                    <a:pt x="197" y="1051"/>
                  </a:lnTo>
                  <a:lnTo>
                    <a:pt x="216" y="1061"/>
                  </a:lnTo>
                  <a:lnTo>
                    <a:pt x="234" y="1076"/>
                  </a:lnTo>
                  <a:lnTo>
                    <a:pt x="251" y="1092"/>
                  </a:lnTo>
                  <a:lnTo>
                    <a:pt x="272" y="1104"/>
                  </a:lnTo>
                  <a:lnTo>
                    <a:pt x="293" y="1113"/>
                  </a:lnTo>
                  <a:lnTo>
                    <a:pt x="315" y="1119"/>
                  </a:lnTo>
                  <a:lnTo>
                    <a:pt x="340" y="1122"/>
                  </a:lnTo>
                  <a:lnTo>
                    <a:pt x="369" y="1118"/>
                  </a:lnTo>
                  <a:lnTo>
                    <a:pt x="396" y="1110"/>
                  </a:lnTo>
                  <a:lnTo>
                    <a:pt x="421" y="1096"/>
                  </a:lnTo>
                  <a:lnTo>
                    <a:pt x="442" y="1079"/>
                  </a:lnTo>
                  <a:lnTo>
                    <a:pt x="460" y="1057"/>
                  </a:lnTo>
                  <a:lnTo>
                    <a:pt x="474" y="1033"/>
                  </a:lnTo>
                  <a:lnTo>
                    <a:pt x="482" y="1005"/>
                  </a:lnTo>
                  <a:lnTo>
                    <a:pt x="485" y="976"/>
                  </a:lnTo>
                  <a:lnTo>
                    <a:pt x="482" y="947"/>
                  </a:lnTo>
                  <a:lnTo>
                    <a:pt x="474" y="920"/>
                  </a:lnTo>
                  <a:lnTo>
                    <a:pt x="461" y="895"/>
                  </a:lnTo>
                  <a:lnTo>
                    <a:pt x="442" y="873"/>
                  </a:lnTo>
                  <a:lnTo>
                    <a:pt x="421" y="856"/>
                  </a:lnTo>
                  <a:lnTo>
                    <a:pt x="396" y="842"/>
                  </a:lnTo>
                  <a:lnTo>
                    <a:pt x="369" y="834"/>
                  </a:lnTo>
                  <a:lnTo>
                    <a:pt x="340" y="831"/>
                  </a:lnTo>
                  <a:lnTo>
                    <a:pt x="294" y="828"/>
                  </a:lnTo>
                  <a:lnTo>
                    <a:pt x="249" y="819"/>
                  </a:lnTo>
                  <a:lnTo>
                    <a:pt x="207" y="804"/>
                  </a:lnTo>
                  <a:lnTo>
                    <a:pt x="168" y="784"/>
                  </a:lnTo>
                  <a:lnTo>
                    <a:pt x="132" y="760"/>
                  </a:lnTo>
                  <a:lnTo>
                    <a:pt x="100" y="731"/>
                  </a:lnTo>
                  <a:lnTo>
                    <a:pt x="70" y="698"/>
                  </a:lnTo>
                  <a:lnTo>
                    <a:pt x="47" y="662"/>
                  </a:lnTo>
                  <a:lnTo>
                    <a:pt x="26" y="623"/>
                  </a:lnTo>
                  <a:lnTo>
                    <a:pt x="12" y="581"/>
                  </a:lnTo>
                  <a:lnTo>
                    <a:pt x="3" y="537"/>
                  </a:lnTo>
                  <a:lnTo>
                    <a:pt x="0" y="491"/>
                  </a:lnTo>
                  <a:lnTo>
                    <a:pt x="3" y="446"/>
                  </a:lnTo>
                  <a:lnTo>
                    <a:pt x="12" y="402"/>
                  </a:lnTo>
                  <a:lnTo>
                    <a:pt x="25" y="361"/>
                  </a:lnTo>
                  <a:lnTo>
                    <a:pt x="45" y="322"/>
                  </a:lnTo>
                  <a:lnTo>
                    <a:pt x="68" y="286"/>
                  </a:lnTo>
                  <a:lnTo>
                    <a:pt x="97" y="253"/>
                  </a:lnTo>
                  <a:lnTo>
                    <a:pt x="128" y="225"/>
                  </a:lnTo>
                  <a:lnTo>
                    <a:pt x="163" y="200"/>
                  </a:lnTo>
                  <a:lnTo>
                    <a:pt x="202" y="180"/>
                  </a:lnTo>
                  <a:lnTo>
                    <a:pt x="243" y="165"/>
                  </a:lnTo>
                  <a:lnTo>
                    <a:pt x="243" y="97"/>
                  </a:lnTo>
                  <a:lnTo>
                    <a:pt x="245" y="76"/>
                  </a:lnTo>
                  <a:lnTo>
                    <a:pt x="252" y="55"/>
                  </a:lnTo>
                  <a:lnTo>
                    <a:pt x="264" y="37"/>
                  </a:lnTo>
                  <a:lnTo>
                    <a:pt x="279" y="21"/>
                  </a:lnTo>
                  <a:lnTo>
                    <a:pt x="297" y="10"/>
                  </a:lnTo>
                  <a:lnTo>
                    <a:pt x="31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9" name="Rectangle 1068"/>
          <p:cNvSpPr/>
          <p:nvPr/>
        </p:nvSpPr>
        <p:spPr>
          <a:xfrm>
            <a:off x="867517" y="4880757"/>
            <a:ext cx="2029654" cy="1908215"/>
          </a:xfrm>
          <a:prstGeom prst="rect">
            <a:avLst/>
          </a:prstGeom>
        </p:spPr>
        <p:txBody>
          <a:bodyPr wrap="square">
            <a:spAutoFit/>
          </a:bodyPr>
          <a:lstStyle/>
          <a:p>
            <a:pPr algn="ctr">
              <a:lnSpc>
                <a:spcPct val="150000"/>
              </a:lnSpc>
            </a:pPr>
            <a:r>
              <a:rPr lang="en-US" sz="1600" dirty="0">
                <a:solidFill>
                  <a:schemeClr val="bg1">
                    <a:lumMod val="10000"/>
                  </a:schemeClr>
                </a:solidFill>
                <a:ea typeface="Adobe Fan Heiti Std B" panose="020B0700000000000000" pitchFamily="34" charset="-128"/>
              </a:rPr>
              <a:t>20% chose not to open this weekend to prepare better for guidelines and avoid the rush</a:t>
            </a:r>
            <a:endParaRPr lang="en-US" sz="1600" dirty="0">
              <a:solidFill>
                <a:schemeClr val="bg1">
                  <a:lumMod val="10000"/>
                </a:schemeClr>
              </a:solidFill>
            </a:endParaRPr>
          </a:p>
        </p:txBody>
      </p:sp>
      <p:sp>
        <p:nvSpPr>
          <p:cNvPr id="1070" name="Rectangle 1069"/>
          <p:cNvSpPr/>
          <p:nvPr/>
        </p:nvSpPr>
        <p:spPr>
          <a:xfrm>
            <a:off x="2974345" y="5254948"/>
            <a:ext cx="2029654" cy="1169551"/>
          </a:xfrm>
          <a:prstGeom prst="rect">
            <a:avLst/>
          </a:prstGeom>
        </p:spPr>
        <p:txBody>
          <a:bodyPr wrap="square">
            <a:spAutoFit/>
          </a:bodyPr>
          <a:lstStyle/>
          <a:p>
            <a:pPr algn="ctr">
              <a:lnSpc>
                <a:spcPct val="150000"/>
              </a:lnSpc>
            </a:pPr>
            <a:r>
              <a:rPr lang="en-US" sz="1600" dirty="0">
                <a:solidFill>
                  <a:schemeClr val="bg1">
                    <a:lumMod val="10000"/>
                  </a:schemeClr>
                </a:solidFill>
                <a:ea typeface="Adobe Fan Heiti Std B" panose="020B0700000000000000" pitchFamily="34" charset="-128"/>
              </a:rPr>
              <a:t>80% saw sales between 50-80% of last year </a:t>
            </a:r>
            <a:endParaRPr lang="en-US" sz="1600" dirty="0">
              <a:solidFill>
                <a:schemeClr val="bg1">
                  <a:lumMod val="10000"/>
                </a:schemeClr>
              </a:solidFill>
            </a:endParaRPr>
          </a:p>
        </p:txBody>
      </p:sp>
      <p:sp>
        <p:nvSpPr>
          <p:cNvPr id="1073" name="Rectangle 1072"/>
          <p:cNvSpPr/>
          <p:nvPr/>
        </p:nvSpPr>
        <p:spPr>
          <a:xfrm>
            <a:off x="5081173" y="5434216"/>
            <a:ext cx="2293558" cy="1169551"/>
          </a:xfrm>
          <a:prstGeom prst="rect">
            <a:avLst/>
          </a:prstGeom>
        </p:spPr>
        <p:txBody>
          <a:bodyPr wrap="square">
            <a:spAutoFit/>
          </a:bodyPr>
          <a:lstStyle/>
          <a:p>
            <a:pPr algn="ctr">
              <a:lnSpc>
                <a:spcPct val="150000"/>
              </a:lnSpc>
            </a:pPr>
            <a:r>
              <a:rPr lang="en-US" sz="1600" dirty="0">
                <a:solidFill>
                  <a:schemeClr val="bg1">
                    <a:lumMod val="10000"/>
                  </a:schemeClr>
                </a:solidFill>
                <a:ea typeface="Adobe Fan Heiti Std B" panose="020B0700000000000000" pitchFamily="34" charset="-128"/>
              </a:rPr>
              <a:t>60% Required masks and turned away people for not wearing a mask</a:t>
            </a:r>
            <a:endParaRPr lang="en-US" sz="1600" dirty="0">
              <a:solidFill>
                <a:schemeClr val="bg1">
                  <a:lumMod val="10000"/>
                </a:schemeClr>
              </a:solidFill>
            </a:endParaRPr>
          </a:p>
        </p:txBody>
      </p:sp>
      <p:sp>
        <p:nvSpPr>
          <p:cNvPr id="1074" name="Rectangle 1073"/>
          <p:cNvSpPr/>
          <p:nvPr/>
        </p:nvSpPr>
        <p:spPr>
          <a:xfrm>
            <a:off x="7188001" y="5259758"/>
            <a:ext cx="2029654" cy="800219"/>
          </a:xfrm>
          <a:prstGeom prst="rect">
            <a:avLst/>
          </a:prstGeom>
        </p:spPr>
        <p:txBody>
          <a:bodyPr wrap="square">
            <a:spAutoFit/>
          </a:bodyPr>
          <a:lstStyle/>
          <a:p>
            <a:pPr algn="ctr">
              <a:lnSpc>
                <a:spcPct val="150000"/>
              </a:lnSpc>
            </a:pPr>
            <a:r>
              <a:rPr lang="en-US" sz="1600" dirty="0">
                <a:solidFill>
                  <a:schemeClr val="bg1">
                    <a:lumMod val="10000"/>
                  </a:schemeClr>
                </a:solidFill>
                <a:ea typeface="Adobe Fan Heiti Std B" panose="020B0700000000000000" pitchFamily="34" charset="-128"/>
              </a:rPr>
              <a:t>90% Had Safe </a:t>
            </a:r>
            <a:br>
              <a:rPr lang="en-US" sz="1600" dirty="0">
                <a:solidFill>
                  <a:schemeClr val="bg1">
                    <a:lumMod val="10000"/>
                  </a:schemeClr>
                </a:solidFill>
                <a:ea typeface="Adobe Fan Heiti Std B" panose="020B0700000000000000" pitchFamily="34" charset="-128"/>
              </a:rPr>
            </a:br>
            <a:r>
              <a:rPr lang="en-US" sz="1600" dirty="0">
                <a:solidFill>
                  <a:schemeClr val="bg1">
                    <a:lumMod val="10000"/>
                  </a:schemeClr>
                </a:solidFill>
                <a:ea typeface="Adobe Fan Heiti Std B" panose="020B0700000000000000" pitchFamily="34" charset="-128"/>
              </a:rPr>
              <a:t>Practice Signage </a:t>
            </a:r>
            <a:endParaRPr lang="en-US" sz="1600" dirty="0">
              <a:solidFill>
                <a:schemeClr val="bg1">
                  <a:lumMod val="10000"/>
                </a:schemeClr>
              </a:solidFill>
            </a:endParaRPr>
          </a:p>
        </p:txBody>
      </p:sp>
      <p:sp>
        <p:nvSpPr>
          <p:cNvPr id="1075" name="Rectangle 1074"/>
          <p:cNvSpPr/>
          <p:nvPr/>
        </p:nvSpPr>
        <p:spPr>
          <a:xfrm>
            <a:off x="9294830" y="4893372"/>
            <a:ext cx="2029654" cy="1538883"/>
          </a:xfrm>
          <a:prstGeom prst="rect">
            <a:avLst/>
          </a:prstGeom>
        </p:spPr>
        <p:txBody>
          <a:bodyPr wrap="square">
            <a:spAutoFit/>
          </a:bodyPr>
          <a:lstStyle/>
          <a:p>
            <a:pPr algn="ctr">
              <a:lnSpc>
                <a:spcPct val="150000"/>
              </a:lnSpc>
            </a:pPr>
            <a:r>
              <a:rPr lang="en-US" sz="1600" dirty="0">
                <a:solidFill>
                  <a:schemeClr val="bg1">
                    <a:lumMod val="10000"/>
                  </a:schemeClr>
                </a:solidFill>
                <a:ea typeface="Adobe Fan Heiti Std B" panose="020B0700000000000000" pitchFamily="34" charset="-128"/>
              </a:rPr>
              <a:t>70% offered a curbside option in addition to entering the business</a:t>
            </a:r>
            <a:endParaRPr lang="en-US" sz="1600" dirty="0">
              <a:solidFill>
                <a:schemeClr val="bg1">
                  <a:lumMod val="10000"/>
                </a:schemeClr>
              </a:solidFill>
            </a:endParaRPr>
          </a:p>
        </p:txBody>
      </p:sp>
      <p:sp>
        <p:nvSpPr>
          <p:cNvPr id="274" name="Rectangle 273">
            <a:extLst>
              <a:ext uri="{FF2B5EF4-FFF2-40B4-BE49-F238E27FC236}">
                <a16:creationId xmlns:a16="http://schemas.microsoft.com/office/drawing/2014/main" id="{6FDDF4F6-FF71-4ECE-A9FF-A8675A9F48DB}"/>
              </a:ext>
            </a:extLst>
          </p:cNvPr>
          <p:cNvSpPr/>
          <p:nvPr/>
        </p:nvSpPr>
        <p:spPr>
          <a:xfrm>
            <a:off x="11549161" y="277136"/>
            <a:ext cx="360981" cy="276999"/>
          </a:xfrm>
          <a:prstGeom prst="rect">
            <a:avLst/>
          </a:prstGeom>
        </p:spPr>
        <p:txBody>
          <a:bodyPr wrap="square">
            <a:spAutoFit/>
          </a:bodyPr>
          <a:lstStyle/>
          <a:p>
            <a:pPr algn="ctr"/>
            <a:r>
              <a:rPr lang="en-US" sz="1200" dirty="0">
                <a:solidFill>
                  <a:schemeClr val="bg1"/>
                </a:solidFill>
                <a:ea typeface="Adobe Fan Heiti Std B" panose="020B0700000000000000" pitchFamily="34" charset="-128"/>
              </a:rPr>
              <a:t>00</a:t>
            </a:r>
            <a:endParaRPr lang="en-US" sz="1200" dirty="0">
              <a:solidFill>
                <a:schemeClr val="bg1"/>
              </a:solidFill>
            </a:endParaRPr>
          </a:p>
        </p:txBody>
      </p:sp>
      <p:pic>
        <p:nvPicPr>
          <p:cNvPr id="5" name="Picture 4">
            <a:extLst>
              <a:ext uri="{FF2B5EF4-FFF2-40B4-BE49-F238E27FC236}">
                <a16:creationId xmlns:a16="http://schemas.microsoft.com/office/drawing/2014/main" id="{B1C7AC7B-D198-4F73-B2B8-332B38AF2AA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07843" y="4237242"/>
            <a:ext cx="1086074" cy="1086074"/>
          </a:xfrm>
          <a:prstGeom prst="rect">
            <a:avLst/>
          </a:prstGeom>
        </p:spPr>
      </p:pic>
      <p:pic>
        <p:nvPicPr>
          <p:cNvPr id="9" name="Picture 8">
            <a:extLst>
              <a:ext uri="{FF2B5EF4-FFF2-40B4-BE49-F238E27FC236}">
                <a16:creationId xmlns:a16="http://schemas.microsoft.com/office/drawing/2014/main" id="{C5AB0D3E-818D-4B51-BAC6-A1698120C4BE}"/>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r="27959"/>
          <a:stretch/>
        </p:blipFill>
        <p:spPr>
          <a:xfrm>
            <a:off x="7759340" y="4228181"/>
            <a:ext cx="854676" cy="777857"/>
          </a:xfrm>
          <a:prstGeom prst="rect">
            <a:avLst/>
          </a:prstGeom>
        </p:spPr>
      </p:pic>
      <p:sp>
        <p:nvSpPr>
          <p:cNvPr id="11" name="Rectangle 10">
            <a:extLst>
              <a:ext uri="{FF2B5EF4-FFF2-40B4-BE49-F238E27FC236}">
                <a16:creationId xmlns:a16="http://schemas.microsoft.com/office/drawing/2014/main" id="{7F2E9756-19BE-4917-8ADC-3339875C2109}"/>
              </a:ext>
            </a:extLst>
          </p:cNvPr>
          <p:cNvSpPr/>
          <p:nvPr/>
        </p:nvSpPr>
        <p:spPr>
          <a:xfrm>
            <a:off x="3423853" y="3113905"/>
            <a:ext cx="5495022" cy="634564"/>
          </a:xfrm>
          <a:prstGeom prst="rect">
            <a:avLst/>
          </a:prstGeom>
          <a:noFill/>
        </p:spPr>
        <p:txBody>
          <a:bodyPr wrap="none" lIns="91440" tIns="45720" rIns="91440" bIns="45720">
            <a:prstTxWarp prst="textArchDown">
              <a:avLst>
                <a:gd name="adj" fmla="val 21325600"/>
              </a:avLst>
            </a:prstTxWarp>
            <a:spAutoFit/>
          </a:bodyPr>
          <a:lstStyle/>
          <a:p>
            <a:pPr algn="ctr"/>
            <a:r>
              <a:rPr lang="en-US" sz="3600" b="1" cap="none" spc="0" dirty="0">
                <a:ln w="12700" cmpd="sng">
                  <a:solidFill>
                    <a:srgbClr val="FFFFFF"/>
                  </a:solidFill>
                  <a:prstDash val="solid"/>
                </a:ln>
                <a:solidFill>
                  <a:srgbClr val="FFFFFF"/>
                </a:solidFill>
                <a:effectLst/>
              </a:rPr>
              <a:t>OPENING WEEKEND</a:t>
            </a:r>
          </a:p>
        </p:txBody>
      </p:sp>
    </p:spTree>
    <p:extLst>
      <p:ext uri="{BB962C8B-B14F-4D97-AF65-F5344CB8AC3E}">
        <p14:creationId xmlns:p14="http://schemas.microsoft.com/office/powerpoint/2010/main" val="187709033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00ADD1C-0DF3-4338-9470-A135DF564C1D}"/>
              </a:ext>
            </a:extLst>
          </p:cNvPr>
          <p:cNvSpPr/>
          <p:nvPr/>
        </p:nvSpPr>
        <p:spPr>
          <a:xfrm>
            <a:off x="0" y="0"/>
            <a:ext cx="12192000" cy="3432517"/>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CD62F95-8F26-42F7-B219-6836B6FDBD84}"/>
              </a:ext>
            </a:extLst>
          </p:cNvPr>
          <p:cNvSpPr txBox="1"/>
          <p:nvPr/>
        </p:nvSpPr>
        <p:spPr>
          <a:xfrm>
            <a:off x="245744" y="3429000"/>
            <a:ext cx="1111202" cy="2646878"/>
          </a:xfrm>
          <a:prstGeom prst="rect">
            <a:avLst/>
          </a:prstGeom>
          <a:noFill/>
        </p:spPr>
        <p:txBody>
          <a:bodyPr wrap="none" rtlCol="0">
            <a:spAutoFit/>
          </a:bodyPr>
          <a:lstStyle/>
          <a:p>
            <a:r>
              <a:rPr lang="en-US" sz="16600" b="1" dirty="0">
                <a:solidFill>
                  <a:schemeClr val="accent2"/>
                </a:solidFill>
              </a:rPr>
              <a:t>“</a:t>
            </a:r>
          </a:p>
        </p:txBody>
      </p:sp>
      <p:sp>
        <p:nvSpPr>
          <p:cNvPr id="25" name="TextBox 24">
            <a:extLst>
              <a:ext uri="{FF2B5EF4-FFF2-40B4-BE49-F238E27FC236}">
                <a16:creationId xmlns:a16="http://schemas.microsoft.com/office/drawing/2014/main" id="{368A7D22-ABE2-47BC-BD39-1404D4B3B44E}"/>
              </a:ext>
            </a:extLst>
          </p:cNvPr>
          <p:cNvSpPr txBox="1"/>
          <p:nvPr/>
        </p:nvSpPr>
        <p:spPr>
          <a:xfrm>
            <a:off x="2891353" y="667361"/>
            <a:ext cx="6300876" cy="2123658"/>
          </a:xfrm>
          <a:prstGeom prst="rect">
            <a:avLst/>
          </a:prstGeom>
          <a:noFill/>
        </p:spPr>
        <p:txBody>
          <a:bodyPr wrap="square" rtlCol="0">
            <a:spAutoFit/>
          </a:bodyPr>
          <a:lstStyle/>
          <a:p>
            <a:pPr algn="ctr"/>
            <a:r>
              <a:rPr lang="en-US" sz="6600" b="1" dirty="0">
                <a:solidFill>
                  <a:schemeClr val="bg1"/>
                </a:solidFill>
              </a:rPr>
              <a:t>BIGGEST </a:t>
            </a:r>
            <a:br>
              <a:rPr lang="en-US" sz="6600" b="1" dirty="0">
                <a:solidFill>
                  <a:schemeClr val="bg1"/>
                </a:solidFill>
              </a:rPr>
            </a:br>
            <a:r>
              <a:rPr lang="en-US" sz="6600" b="1" dirty="0">
                <a:solidFill>
                  <a:schemeClr val="accent2"/>
                </a:solidFill>
              </a:rPr>
              <a:t>CHALLENGES</a:t>
            </a:r>
          </a:p>
        </p:txBody>
      </p:sp>
      <p:sp>
        <p:nvSpPr>
          <p:cNvPr id="13" name="Half Frame 12">
            <a:extLst>
              <a:ext uri="{FF2B5EF4-FFF2-40B4-BE49-F238E27FC236}">
                <a16:creationId xmlns:a16="http://schemas.microsoft.com/office/drawing/2014/main" id="{E27C2133-AB54-4453-8AA6-D60300597F4E}"/>
              </a:ext>
            </a:extLst>
          </p:cNvPr>
          <p:cNvSpPr/>
          <p:nvPr/>
        </p:nvSpPr>
        <p:spPr>
          <a:xfrm>
            <a:off x="2343725" y="570103"/>
            <a:ext cx="388642" cy="388642"/>
          </a:xfrm>
          <a:prstGeom prst="halfFrame">
            <a:avLst>
              <a:gd name="adj1" fmla="val 10365"/>
              <a:gd name="adj2" fmla="val 118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a:extLst>
              <a:ext uri="{FF2B5EF4-FFF2-40B4-BE49-F238E27FC236}">
                <a16:creationId xmlns:a16="http://schemas.microsoft.com/office/drawing/2014/main" id="{909E1582-458B-4AC0-8A4A-3C087999A55E}"/>
              </a:ext>
            </a:extLst>
          </p:cNvPr>
          <p:cNvSpPr/>
          <p:nvPr/>
        </p:nvSpPr>
        <p:spPr>
          <a:xfrm flipH="1" flipV="1">
            <a:off x="9459633" y="2376513"/>
            <a:ext cx="388642" cy="388642"/>
          </a:xfrm>
          <a:prstGeom prst="halfFrame">
            <a:avLst>
              <a:gd name="adj1" fmla="val 10365"/>
              <a:gd name="adj2" fmla="val 118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a:extLst>
              <a:ext uri="{FF2B5EF4-FFF2-40B4-BE49-F238E27FC236}">
                <a16:creationId xmlns:a16="http://schemas.microsoft.com/office/drawing/2014/main" id="{67F60F18-CA9F-431E-9F7E-B6FCECCAF02A}"/>
              </a:ext>
            </a:extLst>
          </p:cNvPr>
          <p:cNvSpPr/>
          <p:nvPr/>
        </p:nvSpPr>
        <p:spPr>
          <a:xfrm flipV="1">
            <a:off x="2343725" y="2473771"/>
            <a:ext cx="388642" cy="388642"/>
          </a:xfrm>
          <a:prstGeom prst="halfFrame">
            <a:avLst>
              <a:gd name="adj1" fmla="val 10365"/>
              <a:gd name="adj2" fmla="val 118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a:extLst>
              <a:ext uri="{FF2B5EF4-FFF2-40B4-BE49-F238E27FC236}">
                <a16:creationId xmlns:a16="http://schemas.microsoft.com/office/drawing/2014/main" id="{5D4F7236-1A3D-47F3-8F91-36D14ED8C19D}"/>
              </a:ext>
            </a:extLst>
          </p:cNvPr>
          <p:cNvSpPr/>
          <p:nvPr/>
        </p:nvSpPr>
        <p:spPr>
          <a:xfrm flipH="1">
            <a:off x="9459633" y="667361"/>
            <a:ext cx="388642" cy="388642"/>
          </a:xfrm>
          <a:prstGeom prst="halfFrame">
            <a:avLst>
              <a:gd name="adj1" fmla="val 10365"/>
              <a:gd name="adj2" fmla="val 118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 name="Table 1">
            <a:extLst>
              <a:ext uri="{FF2B5EF4-FFF2-40B4-BE49-F238E27FC236}">
                <a16:creationId xmlns:a16="http://schemas.microsoft.com/office/drawing/2014/main" id="{BB3D981C-D211-4D2E-9877-E75CFBB72BB1}"/>
              </a:ext>
            </a:extLst>
          </p:cNvPr>
          <p:cNvGraphicFramePr>
            <a:graphicFrameLocks noGrp="1"/>
          </p:cNvGraphicFramePr>
          <p:nvPr>
            <p:extLst>
              <p:ext uri="{D42A27DB-BD31-4B8C-83A1-F6EECF244321}">
                <p14:modId xmlns:p14="http://schemas.microsoft.com/office/powerpoint/2010/main" val="1852338597"/>
              </p:ext>
            </p:extLst>
          </p:nvPr>
        </p:nvGraphicFramePr>
        <p:xfrm>
          <a:off x="1356946" y="3692903"/>
          <a:ext cx="10323777" cy="2973705"/>
        </p:xfrm>
        <a:graphic>
          <a:graphicData uri="http://schemas.openxmlformats.org/drawingml/2006/table">
            <a:tbl>
              <a:tblPr/>
              <a:tblGrid>
                <a:gridCol w="10323777">
                  <a:extLst>
                    <a:ext uri="{9D8B030D-6E8A-4147-A177-3AD203B41FA5}">
                      <a16:colId xmlns:a16="http://schemas.microsoft.com/office/drawing/2014/main" val="1472541121"/>
                    </a:ext>
                  </a:extLst>
                </a:gridCol>
              </a:tblGrid>
              <a:tr h="190500">
                <a:tc>
                  <a:txBody>
                    <a:bodyPr/>
                    <a:lstStyle/>
                    <a:p>
                      <a:pPr marL="342900" indent="-342900" algn="l" fontAlgn="b">
                        <a:buFont typeface="Arial" panose="020B0604020202020204" pitchFamily="34" charset="0"/>
                        <a:buChar char="•"/>
                      </a:pPr>
                      <a:r>
                        <a:rPr lang="en-US" sz="2400" b="0" i="0" u="none" strike="noStrike" dirty="0">
                          <a:solidFill>
                            <a:schemeClr val="tx1">
                              <a:lumMod val="90000"/>
                              <a:lumOff val="10000"/>
                            </a:schemeClr>
                          </a:solidFill>
                          <a:effectLst/>
                          <a:latin typeface="Calibri" panose="020F0502020204030204" pitchFamily="34" charset="0"/>
                        </a:rPr>
                        <a:t>Not sure what to say to </a:t>
                      </a:r>
                      <a:r>
                        <a:rPr lang="en-US" sz="2400" b="0" i="0" u="none" strike="noStrike" dirty="0" err="1">
                          <a:solidFill>
                            <a:schemeClr val="tx1">
                              <a:lumMod val="90000"/>
                              <a:lumOff val="10000"/>
                            </a:schemeClr>
                          </a:solidFill>
                          <a:effectLst/>
                          <a:latin typeface="Calibri" panose="020F0502020204030204" pitchFamily="34" charset="0"/>
                        </a:rPr>
                        <a:t>maskless</a:t>
                      </a:r>
                      <a:r>
                        <a:rPr lang="en-US" sz="2400" b="0" i="0" u="none" strike="noStrike" dirty="0">
                          <a:solidFill>
                            <a:schemeClr val="tx1">
                              <a:lumMod val="90000"/>
                              <a:lumOff val="10000"/>
                            </a:schemeClr>
                          </a:solidFill>
                          <a:effectLst/>
                          <a:latin typeface="Calibri" panose="020F0502020204030204" pitchFamily="34" charset="0"/>
                        </a:rPr>
                        <a:t> people.</a:t>
                      </a:r>
                    </a:p>
                  </a:txBody>
                  <a:tcPr marL="9525" marR="9525" marT="9525" marB="0" anchor="b">
                    <a:lnL>
                      <a:noFill/>
                    </a:lnL>
                    <a:lnR>
                      <a:noFill/>
                    </a:lnR>
                    <a:lnT>
                      <a:noFill/>
                    </a:lnT>
                    <a:lnB>
                      <a:noFill/>
                    </a:lnB>
                  </a:tcPr>
                </a:tc>
                <a:extLst>
                  <a:ext uri="{0D108BD9-81ED-4DB2-BD59-A6C34878D82A}">
                    <a16:rowId xmlns:a16="http://schemas.microsoft.com/office/drawing/2014/main" val="2990328557"/>
                  </a:ext>
                </a:extLst>
              </a:tr>
              <a:tr h="190500">
                <a:tc>
                  <a:txBody>
                    <a:bodyPr/>
                    <a:lstStyle/>
                    <a:p>
                      <a:pPr marL="342900" indent="-342900" algn="l" fontAlgn="b">
                        <a:buFont typeface="Arial" panose="020B0604020202020204" pitchFamily="34" charset="0"/>
                        <a:buChar char="•"/>
                      </a:pPr>
                      <a:r>
                        <a:rPr lang="en-US" sz="2400" b="0" i="0" u="none" strike="noStrike" dirty="0">
                          <a:solidFill>
                            <a:schemeClr val="tx1">
                              <a:lumMod val="90000"/>
                              <a:lumOff val="10000"/>
                            </a:schemeClr>
                          </a:solidFill>
                          <a:effectLst/>
                          <a:latin typeface="Calibri" panose="020F0502020204030204" pitchFamily="34" charset="0"/>
                        </a:rPr>
                        <a:t>Deciding what employees to bring back to work. Some are in high risk age groups or have compromised immune systems. Also, the people putting up the biggest fight to wear the masks were all from a different state. The locals were enthusiastic about the masks.</a:t>
                      </a:r>
                    </a:p>
                  </a:txBody>
                  <a:tcPr marL="9525" marR="9525" marT="9525" marB="0" anchor="b">
                    <a:lnL>
                      <a:noFill/>
                    </a:lnL>
                    <a:lnR>
                      <a:noFill/>
                    </a:lnR>
                    <a:lnT>
                      <a:noFill/>
                    </a:lnT>
                    <a:lnB>
                      <a:noFill/>
                    </a:lnB>
                  </a:tcPr>
                </a:tc>
                <a:extLst>
                  <a:ext uri="{0D108BD9-81ED-4DB2-BD59-A6C34878D82A}">
                    <a16:rowId xmlns:a16="http://schemas.microsoft.com/office/drawing/2014/main" val="3625821338"/>
                  </a:ext>
                </a:extLst>
              </a:tr>
              <a:tr h="0">
                <a:tc>
                  <a:txBody>
                    <a:bodyPr/>
                    <a:lstStyle/>
                    <a:p>
                      <a:pPr marL="342900" indent="-342900" algn="l" fontAlgn="b">
                        <a:buFont typeface="Arial" panose="020B0604020202020204" pitchFamily="34" charset="0"/>
                        <a:buChar char="•"/>
                      </a:pPr>
                      <a:r>
                        <a:rPr lang="en-US" sz="2400" b="0" i="0" u="none" strike="noStrike" dirty="0">
                          <a:solidFill>
                            <a:schemeClr val="tx1">
                              <a:lumMod val="90000"/>
                              <a:lumOff val="10000"/>
                            </a:schemeClr>
                          </a:solidFill>
                          <a:effectLst/>
                          <a:latin typeface="Calibri" panose="020F0502020204030204" pitchFamily="34" charset="0"/>
                        </a:rPr>
                        <a:t>Maintaining social distancing.</a:t>
                      </a:r>
                    </a:p>
                  </a:txBody>
                  <a:tcPr marL="9525" marR="9525" marT="9525" marB="0" anchor="b">
                    <a:lnL>
                      <a:noFill/>
                    </a:lnL>
                    <a:lnR>
                      <a:noFill/>
                    </a:lnR>
                    <a:lnT>
                      <a:noFill/>
                    </a:lnT>
                    <a:lnB>
                      <a:noFill/>
                    </a:lnB>
                  </a:tcPr>
                </a:tc>
                <a:extLst>
                  <a:ext uri="{0D108BD9-81ED-4DB2-BD59-A6C34878D82A}">
                    <a16:rowId xmlns:a16="http://schemas.microsoft.com/office/drawing/2014/main" val="2216651745"/>
                  </a:ext>
                </a:extLst>
              </a:tr>
              <a:tr h="190500">
                <a:tc>
                  <a:txBody>
                    <a:bodyPr/>
                    <a:lstStyle/>
                    <a:p>
                      <a:pPr marL="342900" indent="-342900" algn="l" fontAlgn="b">
                        <a:buFont typeface="Arial" panose="020B0604020202020204" pitchFamily="34" charset="0"/>
                        <a:buChar char="•"/>
                      </a:pPr>
                      <a:r>
                        <a:rPr lang="en-US" sz="2400" b="0" i="0" u="none" strike="noStrike" dirty="0">
                          <a:solidFill>
                            <a:schemeClr val="tx1">
                              <a:lumMod val="90000"/>
                              <a:lumOff val="10000"/>
                            </a:schemeClr>
                          </a:solidFill>
                          <a:effectLst/>
                          <a:latin typeface="Calibri" panose="020F0502020204030204" pitchFamily="34" charset="0"/>
                        </a:rPr>
                        <a:t>Driving traffic into the restaurant.</a:t>
                      </a:r>
                    </a:p>
                  </a:txBody>
                  <a:tcPr marL="9525" marR="9525" marT="9525" marB="0" anchor="b">
                    <a:lnL>
                      <a:noFill/>
                    </a:lnL>
                    <a:lnR>
                      <a:noFill/>
                    </a:lnR>
                    <a:lnT>
                      <a:noFill/>
                    </a:lnT>
                    <a:lnB>
                      <a:noFill/>
                    </a:lnB>
                  </a:tcPr>
                </a:tc>
                <a:extLst>
                  <a:ext uri="{0D108BD9-81ED-4DB2-BD59-A6C34878D82A}">
                    <a16:rowId xmlns:a16="http://schemas.microsoft.com/office/drawing/2014/main" val="1134165728"/>
                  </a:ext>
                </a:extLst>
              </a:tr>
              <a:tr h="190500">
                <a:tc>
                  <a:txBody>
                    <a:bodyPr/>
                    <a:lstStyle/>
                    <a:p>
                      <a:pPr marL="342900" indent="-342900" algn="l" fontAlgn="b">
                        <a:buFont typeface="Arial" panose="020B0604020202020204" pitchFamily="34" charset="0"/>
                        <a:buChar char="•"/>
                      </a:pPr>
                      <a:r>
                        <a:rPr lang="en-US" sz="2400" b="0" i="0" u="none" strike="noStrike" dirty="0">
                          <a:solidFill>
                            <a:schemeClr val="tx1">
                              <a:lumMod val="90000"/>
                              <a:lumOff val="10000"/>
                            </a:schemeClr>
                          </a:solidFill>
                          <a:effectLst/>
                          <a:latin typeface="Calibri" panose="020F0502020204030204" pitchFamily="34" charset="0"/>
                        </a:rPr>
                        <a:t>Monitoring the capacity levels as we worked a minimal staff of 2 associates.</a:t>
                      </a:r>
                    </a:p>
                  </a:txBody>
                  <a:tcPr marL="9525" marR="9525" marT="9525" marB="0" anchor="b">
                    <a:lnL>
                      <a:noFill/>
                    </a:lnL>
                    <a:lnR>
                      <a:noFill/>
                    </a:lnR>
                    <a:lnT>
                      <a:noFill/>
                    </a:lnT>
                    <a:lnB>
                      <a:noFill/>
                    </a:lnB>
                  </a:tcPr>
                </a:tc>
                <a:extLst>
                  <a:ext uri="{0D108BD9-81ED-4DB2-BD59-A6C34878D82A}">
                    <a16:rowId xmlns:a16="http://schemas.microsoft.com/office/drawing/2014/main" val="950070782"/>
                  </a:ext>
                </a:extLst>
              </a:tr>
            </a:tbl>
          </a:graphicData>
        </a:graphic>
      </p:graphicFrame>
    </p:spTree>
    <p:extLst>
      <p:ext uri="{BB962C8B-B14F-4D97-AF65-F5344CB8AC3E}">
        <p14:creationId xmlns:p14="http://schemas.microsoft.com/office/powerpoint/2010/main" val="303396379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00ADD1C-0DF3-4338-9470-A135DF564C1D}"/>
              </a:ext>
            </a:extLst>
          </p:cNvPr>
          <p:cNvSpPr/>
          <p:nvPr/>
        </p:nvSpPr>
        <p:spPr>
          <a:xfrm>
            <a:off x="0" y="0"/>
            <a:ext cx="12192000" cy="3156155"/>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CD62F95-8F26-42F7-B219-6836B6FDBD84}"/>
              </a:ext>
            </a:extLst>
          </p:cNvPr>
          <p:cNvSpPr txBox="1"/>
          <p:nvPr/>
        </p:nvSpPr>
        <p:spPr>
          <a:xfrm>
            <a:off x="206446" y="2862413"/>
            <a:ext cx="816140" cy="2646878"/>
          </a:xfrm>
          <a:prstGeom prst="rect">
            <a:avLst/>
          </a:prstGeom>
          <a:noFill/>
        </p:spPr>
        <p:txBody>
          <a:bodyPr wrap="square" rtlCol="0">
            <a:spAutoFit/>
          </a:bodyPr>
          <a:lstStyle/>
          <a:p>
            <a:r>
              <a:rPr lang="en-US" sz="16600" b="1" dirty="0">
                <a:solidFill>
                  <a:schemeClr val="accent2"/>
                </a:solidFill>
              </a:rPr>
              <a:t>“</a:t>
            </a:r>
          </a:p>
        </p:txBody>
      </p:sp>
      <p:sp>
        <p:nvSpPr>
          <p:cNvPr id="25" name="TextBox 24">
            <a:extLst>
              <a:ext uri="{FF2B5EF4-FFF2-40B4-BE49-F238E27FC236}">
                <a16:creationId xmlns:a16="http://schemas.microsoft.com/office/drawing/2014/main" id="{368A7D22-ABE2-47BC-BD39-1404D4B3B44E}"/>
              </a:ext>
            </a:extLst>
          </p:cNvPr>
          <p:cNvSpPr txBox="1"/>
          <p:nvPr/>
        </p:nvSpPr>
        <p:spPr>
          <a:xfrm>
            <a:off x="2945562" y="641497"/>
            <a:ext cx="6300876" cy="2123658"/>
          </a:xfrm>
          <a:prstGeom prst="rect">
            <a:avLst/>
          </a:prstGeom>
          <a:noFill/>
        </p:spPr>
        <p:txBody>
          <a:bodyPr wrap="square" rtlCol="0">
            <a:spAutoFit/>
          </a:bodyPr>
          <a:lstStyle/>
          <a:p>
            <a:pPr algn="ctr"/>
            <a:r>
              <a:rPr lang="en-US" sz="6600" b="1" dirty="0">
                <a:solidFill>
                  <a:schemeClr val="bg1"/>
                </a:solidFill>
              </a:rPr>
              <a:t>BIGGEST </a:t>
            </a:r>
            <a:br>
              <a:rPr lang="en-US" sz="6600" b="1" dirty="0">
                <a:solidFill>
                  <a:schemeClr val="bg1"/>
                </a:solidFill>
              </a:rPr>
            </a:br>
            <a:r>
              <a:rPr lang="en-US" sz="6600" b="1" dirty="0">
                <a:solidFill>
                  <a:schemeClr val="accent2"/>
                </a:solidFill>
              </a:rPr>
              <a:t>TAKEAWAYS</a:t>
            </a:r>
          </a:p>
        </p:txBody>
      </p:sp>
      <p:sp>
        <p:nvSpPr>
          <p:cNvPr id="13" name="Half Frame 12">
            <a:extLst>
              <a:ext uri="{FF2B5EF4-FFF2-40B4-BE49-F238E27FC236}">
                <a16:creationId xmlns:a16="http://schemas.microsoft.com/office/drawing/2014/main" id="{E27C2133-AB54-4453-8AA6-D60300597F4E}"/>
              </a:ext>
            </a:extLst>
          </p:cNvPr>
          <p:cNvSpPr/>
          <p:nvPr/>
        </p:nvSpPr>
        <p:spPr>
          <a:xfrm>
            <a:off x="2343725" y="570103"/>
            <a:ext cx="388642" cy="388642"/>
          </a:xfrm>
          <a:prstGeom prst="halfFrame">
            <a:avLst>
              <a:gd name="adj1" fmla="val 10365"/>
              <a:gd name="adj2" fmla="val 118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a:extLst>
              <a:ext uri="{FF2B5EF4-FFF2-40B4-BE49-F238E27FC236}">
                <a16:creationId xmlns:a16="http://schemas.microsoft.com/office/drawing/2014/main" id="{909E1582-458B-4AC0-8A4A-3C087999A55E}"/>
              </a:ext>
            </a:extLst>
          </p:cNvPr>
          <p:cNvSpPr/>
          <p:nvPr/>
        </p:nvSpPr>
        <p:spPr>
          <a:xfrm flipH="1" flipV="1">
            <a:off x="9459633" y="2376513"/>
            <a:ext cx="388642" cy="388642"/>
          </a:xfrm>
          <a:prstGeom prst="halfFrame">
            <a:avLst>
              <a:gd name="adj1" fmla="val 10365"/>
              <a:gd name="adj2" fmla="val 118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a:extLst>
              <a:ext uri="{FF2B5EF4-FFF2-40B4-BE49-F238E27FC236}">
                <a16:creationId xmlns:a16="http://schemas.microsoft.com/office/drawing/2014/main" id="{67F60F18-CA9F-431E-9F7E-B6FCECCAF02A}"/>
              </a:ext>
            </a:extLst>
          </p:cNvPr>
          <p:cNvSpPr/>
          <p:nvPr/>
        </p:nvSpPr>
        <p:spPr>
          <a:xfrm flipV="1">
            <a:off x="2343725" y="2473771"/>
            <a:ext cx="388642" cy="388642"/>
          </a:xfrm>
          <a:prstGeom prst="halfFrame">
            <a:avLst>
              <a:gd name="adj1" fmla="val 10365"/>
              <a:gd name="adj2" fmla="val 118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a:extLst>
              <a:ext uri="{FF2B5EF4-FFF2-40B4-BE49-F238E27FC236}">
                <a16:creationId xmlns:a16="http://schemas.microsoft.com/office/drawing/2014/main" id="{5D4F7236-1A3D-47F3-8F91-36D14ED8C19D}"/>
              </a:ext>
            </a:extLst>
          </p:cNvPr>
          <p:cNvSpPr/>
          <p:nvPr/>
        </p:nvSpPr>
        <p:spPr>
          <a:xfrm flipH="1">
            <a:off x="9459633" y="667361"/>
            <a:ext cx="388642" cy="388642"/>
          </a:xfrm>
          <a:prstGeom prst="halfFrame">
            <a:avLst>
              <a:gd name="adj1" fmla="val 10365"/>
              <a:gd name="adj2" fmla="val 118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BE7BFF31-4D3C-4638-AF44-2B520C36DEEF}"/>
              </a:ext>
            </a:extLst>
          </p:cNvPr>
          <p:cNvSpPr/>
          <p:nvPr/>
        </p:nvSpPr>
        <p:spPr>
          <a:xfrm>
            <a:off x="1356946" y="3156155"/>
            <a:ext cx="10220538" cy="3785652"/>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tx1">
                    <a:lumMod val="90000"/>
                    <a:lumOff val="10000"/>
                  </a:schemeClr>
                </a:solidFill>
                <a:latin typeface="Calibri" panose="020F0502020204030204" pitchFamily="34" charset="0"/>
                <a:cs typeface="Calibri" panose="020F0502020204030204" pitchFamily="34" charset="0"/>
              </a:rPr>
              <a:t>We can do this!</a:t>
            </a:r>
          </a:p>
          <a:p>
            <a:pPr marL="342900" indent="-342900">
              <a:buFont typeface="Arial" panose="020B0604020202020204" pitchFamily="34" charset="0"/>
              <a:buChar char="•"/>
            </a:pPr>
            <a:r>
              <a:rPr lang="en-US" sz="2000" dirty="0">
                <a:solidFill>
                  <a:schemeClr val="tx1">
                    <a:lumMod val="90000"/>
                    <a:lumOff val="10000"/>
                  </a:schemeClr>
                </a:solidFill>
                <a:latin typeface="Calibri" panose="020F0502020204030204" pitchFamily="34" charset="0"/>
                <a:cs typeface="Calibri" panose="020F0502020204030204" pitchFamily="34" charset="0"/>
              </a:rPr>
              <a:t>We just want to keep our staff and customers safe. We can control how clean and safe our staff are but managing the customers has been a feat.</a:t>
            </a:r>
          </a:p>
          <a:p>
            <a:pPr marL="342900" indent="-342900">
              <a:buFont typeface="Arial" panose="020B0604020202020204" pitchFamily="34" charset="0"/>
              <a:buChar char="•"/>
            </a:pPr>
            <a:r>
              <a:rPr lang="en-US" sz="2000" dirty="0">
                <a:solidFill>
                  <a:schemeClr val="tx1">
                    <a:lumMod val="90000"/>
                    <a:lumOff val="10000"/>
                  </a:schemeClr>
                </a:solidFill>
                <a:latin typeface="Calibri" panose="020F0502020204030204" pitchFamily="34" charset="0"/>
                <a:cs typeface="Calibri" panose="020F0502020204030204" pitchFamily="34" charset="0"/>
              </a:rPr>
              <a:t>If we could overcome the unknown like we had this past weekend then we can for sure have a great finish to 2020.</a:t>
            </a:r>
          </a:p>
          <a:p>
            <a:pPr marL="342900" indent="-342900">
              <a:buFont typeface="Arial" panose="020B0604020202020204" pitchFamily="34" charset="0"/>
              <a:buChar char="•"/>
            </a:pPr>
            <a:r>
              <a:rPr lang="en-US" sz="2000" dirty="0">
                <a:solidFill>
                  <a:schemeClr val="tx1">
                    <a:lumMod val="90000"/>
                    <a:lumOff val="10000"/>
                  </a:schemeClr>
                </a:solidFill>
                <a:latin typeface="Calibri" panose="020F0502020204030204" pitchFamily="34" charset="0"/>
                <a:cs typeface="Calibri" panose="020F0502020204030204" pitchFamily="34" charset="0"/>
              </a:rPr>
              <a:t>People liked our outdoor seating</a:t>
            </a:r>
          </a:p>
          <a:p>
            <a:pPr marL="342900" indent="-342900">
              <a:buFont typeface="Arial" panose="020B0604020202020204" pitchFamily="34" charset="0"/>
              <a:buChar char="•"/>
            </a:pPr>
            <a:r>
              <a:rPr lang="en-US" sz="2000" dirty="0">
                <a:solidFill>
                  <a:schemeClr val="tx1">
                    <a:lumMod val="90000"/>
                    <a:lumOff val="10000"/>
                  </a:schemeClr>
                </a:solidFill>
                <a:latin typeface="Calibri" panose="020F0502020204030204" pitchFamily="34" charset="0"/>
                <a:cs typeface="Calibri" panose="020F0502020204030204" pitchFamily="34" charset="0"/>
              </a:rPr>
              <a:t>We have to be vigilant with the customers about masks, moving tables, social distancing. All businesses should follow the rules so we stand as a community. Some ppl put up a fuss and it makes it hard/draining on our employees to have to argue with guests. There are just always a percentage of people who are inconsiderate and rude. We just tell them we are trying to protect theirs and our employees health.</a:t>
            </a:r>
          </a:p>
          <a:p>
            <a:pPr marL="342900" indent="-342900">
              <a:buFont typeface="Arial" panose="020B0604020202020204" pitchFamily="34" charset="0"/>
              <a:buChar char="•"/>
            </a:pPr>
            <a:r>
              <a:rPr lang="en-US" sz="2000" dirty="0">
                <a:solidFill>
                  <a:schemeClr val="tx1">
                    <a:lumMod val="90000"/>
                    <a:lumOff val="10000"/>
                  </a:schemeClr>
                </a:solidFill>
                <a:latin typeface="Calibri" panose="020F0502020204030204" pitchFamily="34" charset="0"/>
                <a:cs typeface="Calibri" panose="020F0502020204030204" pitchFamily="34" charset="0"/>
              </a:rPr>
              <a:t>People just want normal and most people are doing what they need to do</a:t>
            </a:r>
          </a:p>
        </p:txBody>
      </p:sp>
    </p:spTree>
    <p:extLst>
      <p:ext uri="{BB962C8B-B14F-4D97-AF65-F5344CB8AC3E}">
        <p14:creationId xmlns:p14="http://schemas.microsoft.com/office/powerpoint/2010/main" val="9839118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937722" y="0"/>
            <a:ext cx="3671474" cy="6839712"/>
          </a:xfrm>
          <a:prstGeom prst="parallelogram">
            <a:avLst>
              <a:gd name="adj" fmla="val 536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434274" y="832351"/>
            <a:ext cx="7495336" cy="1107996"/>
          </a:xfrm>
          <a:prstGeom prst="rect">
            <a:avLst/>
          </a:prstGeom>
          <a:noFill/>
        </p:spPr>
        <p:txBody>
          <a:bodyPr wrap="square" rtlCol="0">
            <a:spAutoFit/>
          </a:bodyPr>
          <a:lstStyle/>
          <a:p>
            <a:pPr algn="ctr"/>
            <a:r>
              <a:rPr lang="en-US" sz="6600" b="1" dirty="0">
                <a:solidFill>
                  <a:schemeClr val="accent2"/>
                </a:solidFill>
              </a:rPr>
              <a:t>ANY QUESTIONS?</a:t>
            </a:r>
          </a:p>
        </p:txBody>
      </p:sp>
      <p:sp>
        <p:nvSpPr>
          <p:cNvPr id="8" name="Rectangle: Rounded Corners 7"/>
          <p:cNvSpPr/>
          <p:nvPr/>
        </p:nvSpPr>
        <p:spPr>
          <a:xfrm>
            <a:off x="321350" y="1386349"/>
            <a:ext cx="4053964" cy="3904921"/>
          </a:xfrm>
          <a:prstGeom prst="roundRect">
            <a:avLst>
              <a:gd name="adj" fmla="val 49245"/>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89252" y="2447517"/>
            <a:ext cx="5946443" cy="1708160"/>
          </a:xfrm>
          <a:prstGeom prst="rect">
            <a:avLst/>
          </a:prstGeom>
        </p:spPr>
        <p:txBody>
          <a:bodyPr wrap="square">
            <a:spAutoFit/>
          </a:bodyPr>
          <a:lstStyle/>
          <a:p>
            <a:pPr algn="ctr">
              <a:lnSpc>
                <a:spcPct val="150000"/>
              </a:lnSpc>
            </a:pPr>
            <a:r>
              <a:rPr lang="en-US" sz="2400" b="0" i="0" dirty="0">
                <a:solidFill>
                  <a:schemeClr val="bg1">
                    <a:lumMod val="10000"/>
                  </a:schemeClr>
                </a:solidFill>
                <a:effectLst/>
              </a:rPr>
              <a:t>Nikki Devitt</a:t>
            </a:r>
            <a:r>
              <a:rPr lang="en-US" sz="2400" dirty="0">
                <a:solidFill>
                  <a:schemeClr val="bg1">
                    <a:lumMod val="10000"/>
                  </a:schemeClr>
                </a:solidFill>
              </a:rPr>
              <a:t>, </a:t>
            </a:r>
            <a:r>
              <a:rPr lang="en-US" sz="2400" b="0" i="0" dirty="0">
                <a:solidFill>
                  <a:schemeClr val="bg1">
                    <a:lumMod val="10000"/>
                  </a:schemeClr>
                </a:solidFill>
                <a:effectLst/>
              </a:rPr>
              <a:t>President</a:t>
            </a:r>
            <a:br>
              <a:rPr lang="en-US" sz="2400" b="0" i="0" dirty="0">
                <a:solidFill>
                  <a:schemeClr val="bg1">
                    <a:lumMod val="10000"/>
                  </a:schemeClr>
                </a:solidFill>
                <a:effectLst/>
              </a:rPr>
            </a:br>
            <a:r>
              <a:rPr lang="en-US" sz="2400" b="0" i="0" dirty="0">
                <a:solidFill>
                  <a:schemeClr val="bg1">
                    <a:lumMod val="10000"/>
                  </a:schemeClr>
                </a:solidFill>
                <a:effectLst/>
              </a:rPr>
              <a:t>Petoskey Regional Chamber of Commerce</a:t>
            </a:r>
          </a:p>
          <a:p>
            <a:pPr algn="ctr">
              <a:lnSpc>
                <a:spcPct val="150000"/>
              </a:lnSpc>
            </a:pPr>
            <a:r>
              <a:rPr lang="en-US" sz="2400" dirty="0">
                <a:solidFill>
                  <a:schemeClr val="bg1">
                    <a:lumMod val="10000"/>
                  </a:schemeClr>
                </a:solidFill>
                <a:hlinkClick r:id="rId3"/>
              </a:rPr>
              <a:t>nikki@petoskeychamber.com</a:t>
            </a:r>
            <a:endParaRPr lang="en-US" sz="2400" dirty="0">
              <a:solidFill>
                <a:schemeClr val="bg1">
                  <a:lumMod val="10000"/>
                </a:schemeClr>
              </a:solidFill>
            </a:endParaRPr>
          </a:p>
        </p:txBody>
      </p:sp>
      <p:sp>
        <p:nvSpPr>
          <p:cNvPr id="60" name="Rectangle 59">
            <a:extLst>
              <a:ext uri="{FF2B5EF4-FFF2-40B4-BE49-F238E27FC236}">
                <a16:creationId xmlns:a16="http://schemas.microsoft.com/office/drawing/2014/main" id="{75EAF478-28C3-4FF3-AF90-B069CF40C8FB}"/>
              </a:ext>
            </a:extLst>
          </p:cNvPr>
          <p:cNvSpPr/>
          <p:nvPr/>
        </p:nvSpPr>
        <p:spPr>
          <a:xfrm>
            <a:off x="11549161" y="277136"/>
            <a:ext cx="360981" cy="276999"/>
          </a:xfrm>
          <a:prstGeom prst="rect">
            <a:avLst/>
          </a:prstGeom>
        </p:spPr>
        <p:txBody>
          <a:bodyPr wrap="square">
            <a:spAutoFit/>
          </a:bodyPr>
          <a:lstStyle/>
          <a:p>
            <a:pPr algn="ctr"/>
            <a:r>
              <a:rPr lang="en-US" sz="1200" dirty="0">
                <a:solidFill>
                  <a:schemeClr val="bg1"/>
                </a:solidFill>
                <a:ea typeface="Adobe Fan Heiti Std B" panose="020B0700000000000000" pitchFamily="34" charset="-128"/>
              </a:rPr>
              <a:t>0</a:t>
            </a:r>
            <a:endParaRPr lang="en-US" sz="1200" dirty="0">
              <a:solidFill>
                <a:schemeClr val="bg1"/>
              </a:solidFill>
            </a:endParaRPr>
          </a:p>
        </p:txBody>
      </p:sp>
      <p:grpSp>
        <p:nvGrpSpPr>
          <p:cNvPr id="62" name="Group 61">
            <a:extLst>
              <a:ext uri="{FF2B5EF4-FFF2-40B4-BE49-F238E27FC236}">
                <a16:creationId xmlns:a16="http://schemas.microsoft.com/office/drawing/2014/main" id="{6E74A3B1-47AE-4DBE-ACFD-A29EADBDEABE}"/>
              </a:ext>
            </a:extLst>
          </p:cNvPr>
          <p:cNvGrpSpPr/>
          <p:nvPr/>
        </p:nvGrpSpPr>
        <p:grpSpPr>
          <a:xfrm>
            <a:off x="11426153" y="6466726"/>
            <a:ext cx="583004" cy="278904"/>
            <a:chOff x="10790816" y="6527026"/>
            <a:chExt cx="586984" cy="280809"/>
          </a:xfrm>
        </p:grpSpPr>
        <p:grpSp>
          <p:nvGrpSpPr>
            <p:cNvPr id="63" name="Group 62">
              <a:extLst>
                <a:ext uri="{FF2B5EF4-FFF2-40B4-BE49-F238E27FC236}">
                  <a16:creationId xmlns:a16="http://schemas.microsoft.com/office/drawing/2014/main" id="{C4D8D947-3109-414C-A21D-956BB0B01670}"/>
                </a:ext>
              </a:extLst>
            </p:cNvPr>
            <p:cNvGrpSpPr/>
            <p:nvPr/>
          </p:nvGrpSpPr>
          <p:grpSpPr>
            <a:xfrm>
              <a:off x="11098896" y="6528931"/>
              <a:ext cx="278904" cy="278904"/>
              <a:chOff x="11073844" y="6528931"/>
              <a:chExt cx="278904" cy="278904"/>
            </a:xfrm>
          </p:grpSpPr>
          <p:sp>
            <p:nvSpPr>
              <p:cNvPr id="67" name="Oval 66">
                <a:extLst>
                  <a:ext uri="{FF2B5EF4-FFF2-40B4-BE49-F238E27FC236}">
                    <a16:creationId xmlns:a16="http://schemas.microsoft.com/office/drawing/2014/main" id="{8623CA08-48DB-4411-A503-71C5D68FF688}"/>
                  </a:ext>
                </a:extLst>
              </p:cNvPr>
              <p:cNvSpPr/>
              <p:nvPr/>
            </p:nvSpPr>
            <p:spPr>
              <a:xfrm>
                <a:off x="11073844" y="6528931"/>
                <a:ext cx="278904" cy="27890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8" name="Isosceles Triangle 67">
                <a:extLst>
                  <a:ext uri="{FF2B5EF4-FFF2-40B4-BE49-F238E27FC236}">
                    <a16:creationId xmlns:a16="http://schemas.microsoft.com/office/drawing/2014/main" id="{45340A46-4F7B-45C0-8E53-74AA14809CB7}"/>
                  </a:ext>
                </a:extLst>
              </p:cNvPr>
              <p:cNvSpPr/>
              <p:nvPr/>
            </p:nvSpPr>
            <p:spPr>
              <a:xfrm rot="5400000">
                <a:off x="11160673" y="6618367"/>
                <a:ext cx="120280" cy="103689"/>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grpSp>
        <p:grpSp>
          <p:nvGrpSpPr>
            <p:cNvPr id="64" name="Group 63">
              <a:extLst>
                <a:ext uri="{FF2B5EF4-FFF2-40B4-BE49-F238E27FC236}">
                  <a16:creationId xmlns:a16="http://schemas.microsoft.com/office/drawing/2014/main" id="{B1036858-4E5A-4EE7-BCDE-3BB848622AF8}"/>
                </a:ext>
              </a:extLst>
            </p:cNvPr>
            <p:cNvGrpSpPr/>
            <p:nvPr/>
          </p:nvGrpSpPr>
          <p:grpSpPr>
            <a:xfrm flipH="1">
              <a:off x="10790816" y="6527026"/>
              <a:ext cx="278904" cy="278904"/>
              <a:chOff x="11107271" y="6528931"/>
              <a:chExt cx="278904" cy="278904"/>
            </a:xfrm>
          </p:grpSpPr>
          <p:sp>
            <p:nvSpPr>
              <p:cNvPr id="65" name="Oval 64">
                <a:extLst>
                  <a:ext uri="{FF2B5EF4-FFF2-40B4-BE49-F238E27FC236}">
                    <a16:creationId xmlns:a16="http://schemas.microsoft.com/office/drawing/2014/main" id="{363651A7-BD5E-4615-8563-2A0CA0F5230B}"/>
                  </a:ext>
                </a:extLst>
              </p:cNvPr>
              <p:cNvSpPr/>
              <p:nvPr/>
            </p:nvSpPr>
            <p:spPr>
              <a:xfrm>
                <a:off x="11107271" y="6528931"/>
                <a:ext cx="278904" cy="27890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6" name="Isosceles Triangle 65">
                <a:extLst>
                  <a:ext uri="{FF2B5EF4-FFF2-40B4-BE49-F238E27FC236}">
                    <a16:creationId xmlns:a16="http://schemas.microsoft.com/office/drawing/2014/main" id="{1D0C3EE0-D966-4D24-B691-4A33F4F77474}"/>
                  </a:ext>
                </a:extLst>
              </p:cNvPr>
              <p:cNvSpPr/>
              <p:nvPr/>
            </p:nvSpPr>
            <p:spPr>
              <a:xfrm rot="5400000">
                <a:off x="11202644" y="6618367"/>
                <a:ext cx="120280" cy="103689"/>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grpSp>
      </p:grpSp>
      <p:pic>
        <p:nvPicPr>
          <p:cNvPr id="7" name="Picture 6">
            <a:extLst>
              <a:ext uri="{FF2B5EF4-FFF2-40B4-BE49-F238E27FC236}">
                <a16:creationId xmlns:a16="http://schemas.microsoft.com/office/drawing/2014/main" id="{959A0797-78B4-4A1B-9702-CDF945B34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1" y="778812"/>
            <a:ext cx="5150040" cy="5150040"/>
          </a:xfrm>
          <a:prstGeom prst="rect">
            <a:avLst/>
          </a:prstGeom>
        </p:spPr>
      </p:pic>
      <p:sp>
        <p:nvSpPr>
          <p:cNvPr id="21" name="TextBox 20">
            <a:extLst>
              <a:ext uri="{FF2B5EF4-FFF2-40B4-BE49-F238E27FC236}">
                <a16:creationId xmlns:a16="http://schemas.microsoft.com/office/drawing/2014/main" id="{0103B2DB-21E4-4F72-A432-2195A11B8E05}"/>
              </a:ext>
            </a:extLst>
          </p:cNvPr>
          <p:cNvSpPr txBox="1"/>
          <p:nvPr/>
        </p:nvSpPr>
        <p:spPr>
          <a:xfrm>
            <a:off x="4414806" y="4662847"/>
            <a:ext cx="7495336" cy="1107996"/>
          </a:xfrm>
          <a:prstGeom prst="rect">
            <a:avLst/>
          </a:prstGeom>
          <a:noFill/>
        </p:spPr>
        <p:txBody>
          <a:bodyPr wrap="square" rtlCol="0">
            <a:spAutoFit/>
          </a:bodyPr>
          <a:lstStyle/>
          <a:p>
            <a:pPr algn="ctr"/>
            <a:r>
              <a:rPr lang="en-US" sz="6600" b="1" dirty="0">
                <a:solidFill>
                  <a:schemeClr val="accent2"/>
                </a:solidFill>
              </a:rPr>
              <a:t>THANK YOU!</a:t>
            </a:r>
          </a:p>
        </p:txBody>
      </p:sp>
    </p:spTree>
    <p:extLst>
      <p:ext uri="{BB962C8B-B14F-4D97-AF65-F5344CB8AC3E}">
        <p14:creationId xmlns:p14="http://schemas.microsoft.com/office/powerpoint/2010/main" val="2870249973"/>
      </p:ext>
    </p:extLst>
  </p:cSld>
  <p:clrMapOvr>
    <a:masterClrMapping/>
  </p:clrMapOvr>
  <p:transition spd="slow">
    <p:wipe/>
  </p:transition>
</p:sld>
</file>

<file path=ppt/theme/theme1.xml><?xml version="1.0" encoding="utf-8"?>
<a:theme xmlns:a="http://schemas.openxmlformats.org/drawingml/2006/main" name="Office Theme">
  <a:themeElements>
    <a:clrScheme name="PRCC2018">
      <a:dk1>
        <a:srgbClr val="2A2A2B"/>
      </a:dk1>
      <a:lt1>
        <a:srgbClr val="E9E7DE"/>
      </a:lt1>
      <a:dk2>
        <a:srgbClr val="004C57"/>
      </a:dk2>
      <a:lt2>
        <a:srgbClr val="E9E7DE"/>
      </a:lt2>
      <a:accent1>
        <a:srgbClr val="8C2170"/>
      </a:accent1>
      <a:accent2>
        <a:srgbClr val="004C57"/>
      </a:accent2>
      <a:accent3>
        <a:srgbClr val="B68E2C"/>
      </a:accent3>
      <a:accent4>
        <a:srgbClr val="423B38"/>
      </a:accent4>
      <a:accent5>
        <a:srgbClr val="2A2A2B"/>
      </a:accent5>
      <a:accent6>
        <a:srgbClr val="004C57"/>
      </a:accent6>
      <a:hlink>
        <a:srgbClr val="B68E2C"/>
      </a:hlink>
      <a:folHlink>
        <a:srgbClr val="8C2170"/>
      </a:folHlink>
    </a:clrScheme>
    <a:fontScheme name="Custom 3">
      <a:majorFont>
        <a:latin typeface="Libre Baskerville"/>
        <a:ea typeface=""/>
        <a:cs typeface=""/>
      </a:majorFont>
      <a:minorFont>
        <a:latin typeface="Renn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6418</TotalTime>
  <Words>407</Words>
  <Application>Microsoft Office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Renner*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Nikki Devitt</cp:lastModifiedBy>
  <cp:revision>160</cp:revision>
  <dcterms:created xsi:type="dcterms:W3CDTF">2017-07-17T16:49:06Z</dcterms:created>
  <dcterms:modified xsi:type="dcterms:W3CDTF">2020-05-28T12:20:20Z</dcterms:modified>
</cp:coreProperties>
</file>